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3"/>
  </p:notesMasterIdLst>
  <p:sldIdLst>
    <p:sldId id="2572" r:id="rId2"/>
    <p:sldId id="2573" r:id="rId3"/>
    <p:sldId id="2574" r:id="rId4"/>
    <p:sldId id="2749" r:id="rId5"/>
    <p:sldId id="2750" r:id="rId6"/>
    <p:sldId id="2861" r:id="rId7"/>
    <p:sldId id="2862" r:id="rId8"/>
    <p:sldId id="2863" r:id="rId9"/>
    <p:sldId id="2864" r:id="rId10"/>
    <p:sldId id="2865" r:id="rId11"/>
    <p:sldId id="2866" r:id="rId12"/>
    <p:sldId id="2867" r:id="rId13"/>
    <p:sldId id="2868" r:id="rId14"/>
    <p:sldId id="2869" r:id="rId15"/>
    <p:sldId id="2870" r:id="rId16"/>
    <p:sldId id="2871" r:id="rId17"/>
    <p:sldId id="2872" r:id="rId18"/>
    <p:sldId id="2873" r:id="rId19"/>
    <p:sldId id="3101" r:id="rId20"/>
    <p:sldId id="3102" r:id="rId21"/>
    <p:sldId id="3103" r:id="rId22"/>
    <p:sldId id="3232" r:id="rId23"/>
    <p:sldId id="3233" r:id="rId24"/>
    <p:sldId id="3353" r:id="rId25"/>
    <p:sldId id="3234" r:id="rId26"/>
    <p:sldId id="3302" r:id="rId27"/>
    <p:sldId id="3303" r:id="rId28"/>
    <p:sldId id="3427" r:id="rId29"/>
    <p:sldId id="3428" r:id="rId30"/>
    <p:sldId id="3429" r:id="rId31"/>
    <p:sldId id="3430" r:id="rId32"/>
    <p:sldId id="3304" r:id="rId33"/>
    <p:sldId id="4502" r:id="rId34"/>
    <p:sldId id="5500" r:id="rId35"/>
    <p:sldId id="5501" r:id="rId36"/>
    <p:sldId id="5502" r:id="rId37"/>
    <p:sldId id="5503" r:id="rId38"/>
    <p:sldId id="5504" r:id="rId39"/>
    <p:sldId id="5505" r:id="rId40"/>
    <p:sldId id="5506" r:id="rId41"/>
    <p:sldId id="5507" r:id="rId42"/>
    <p:sldId id="5508" r:id="rId43"/>
    <p:sldId id="5509" r:id="rId44"/>
    <p:sldId id="5510" r:id="rId45"/>
    <p:sldId id="5511" r:id="rId46"/>
    <p:sldId id="5512" r:id="rId47"/>
    <p:sldId id="5513" r:id="rId48"/>
    <p:sldId id="5514" r:id="rId49"/>
    <p:sldId id="5515" r:id="rId50"/>
    <p:sldId id="5439" r:id="rId51"/>
    <p:sldId id="5440" r:id="rId52"/>
    <p:sldId id="5441" r:id="rId53"/>
    <p:sldId id="5442" r:id="rId54"/>
    <p:sldId id="5443" r:id="rId55"/>
    <p:sldId id="5444" r:id="rId56"/>
    <p:sldId id="5516" r:id="rId57"/>
    <p:sldId id="5445" r:id="rId58"/>
    <p:sldId id="5446" r:id="rId59"/>
    <p:sldId id="5447" r:id="rId60"/>
    <p:sldId id="5517" r:id="rId61"/>
    <p:sldId id="5448" r:id="rId62"/>
    <p:sldId id="5449" r:id="rId63"/>
    <p:sldId id="5450" r:id="rId64"/>
    <p:sldId id="5451" r:id="rId65"/>
    <p:sldId id="5452" r:id="rId66"/>
    <p:sldId id="5453" r:id="rId67"/>
    <p:sldId id="5518" r:id="rId68"/>
    <p:sldId id="5454" r:id="rId69"/>
    <p:sldId id="5455" r:id="rId70"/>
    <p:sldId id="5519" r:id="rId71"/>
    <p:sldId id="5456" r:id="rId72"/>
    <p:sldId id="5458" r:id="rId73"/>
    <p:sldId id="5520" r:id="rId74"/>
    <p:sldId id="5521" r:id="rId75"/>
    <p:sldId id="5523" r:id="rId76"/>
    <p:sldId id="5524" r:id="rId77"/>
    <p:sldId id="5526" r:id="rId78"/>
    <p:sldId id="5527" r:id="rId79"/>
    <p:sldId id="5459" r:id="rId80"/>
    <p:sldId id="5460" r:id="rId81"/>
    <p:sldId id="5528" r:id="rId82"/>
    <p:sldId id="5461" r:id="rId83"/>
    <p:sldId id="5462" r:id="rId84"/>
    <p:sldId id="5463" r:id="rId85"/>
    <p:sldId id="5464" r:id="rId86"/>
    <p:sldId id="5465" r:id="rId87"/>
    <p:sldId id="5466" r:id="rId88"/>
    <p:sldId id="5467" r:id="rId89"/>
    <p:sldId id="5468" r:id="rId90"/>
    <p:sldId id="5469" r:id="rId91"/>
    <p:sldId id="5470" r:id="rId92"/>
    <p:sldId id="5471" r:id="rId93"/>
    <p:sldId id="5472" r:id="rId94"/>
    <p:sldId id="5478" r:id="rId95"/>
    <p:sldId id="5479" r:id="rId96"/>
    <p:sldId id="5485" r:id="rId97"/>
    <p:sldId id="5486" r:id="rId98"/>
    <p:sldId id="5491" r:id="rId99"/>
    <p:sldId id="5492" r:id="rId100"/>
    <p:sldId id="5493" r:id="rId101"/>
    <p:sldId id="4503" r:id="rId102"/>
    <p:sldId id="4504" r:id="rId103"/>
    <p:sldId id="4505" r:id="rId104"/>
    <p:sldId id="4506" r:id="rId105"/>
    <p:sldId id="4507" r:id="rId106"/>
    <p:sldId id="4508" r:id="rId107"/>
    <p:sldId id="4509" r:id="rId108"/>
    <p:sldId id="4510" r:id="rId109"/>
    <p:sldId id="4511" r:id="rId110"/>
    <p:sldId id="4512" r:id="rId111"/>
    <p:sldId id="4513" r:id="rId112"/>
    <p:sldId id="4514" r:id="rId113"/>
    <p:sldId id="4515" r:id="rId114"/>
    <p:sldId id="4516" r:id="rId115"/>
    <p:sldId id="4517" r:id="rId116"/>
    <p:sldId id="4518" r:id="rId117"/>
    <p:sldId id="4519" r:id="rId118"/>
    <p:sldId id="4520" r:id="rId119"/>
    <p:sldId id="4521" r:id="rId120"/>
    <p:sldId id="4522" r:id="rId121"/>
    <p:sldId id="4523" r:id="rId122"/>
    <p:sldId id="4524" r:id="rId123"/>
    <p:sldId id="4525" r:id="rId124"/>
    <p:sldId id="4526" r:id="rId125"/>
    <p:sldId id="4527" r:id="rId126"/>
    <p:sldId id="4528" r:id="rId127"/>
    <p:sldId id="4529" r:id="rId128"/>
    <p:sldId id="4530" r:id="rId129"/>
    <p:sldId id="4531" r:id="rId130"/>
    <p:sldId id="4532" r:id="rId131"/>
    <p:sldId id="4533" r:id="rId132"/>
    <p:sldId id="4534" r:id="rId133"/>
    <p:sldId id="4535" r:id="rId134"/>
    <p:sldId id="4536" r:id="rId135"/>
    <p:sldId id="4537" r:id="rId136"/>
    <p:sldId id="4538" r:id="rId137"/>
    <p:sldId id="4539" r:id="rId138"/>
    <p:sldId id="4540" r:id="rId139"/>
    <p:sldId id="4541" r:id="rId140"/>
    <p:sldId id="4542" r:id="rId141"/>
    <p:sldId id="4543" r:id="rId142"/>
    <p:sldId id="4544" r:id="rId143"/>
    <p:sldId id="4545" r:id="rId144"/>
    <p:sldId id="4546" r:id="rId145"/>
    <p:sldId id="4547" r:id="rId146"/>
    <p:sldId id="4548" r:id="rId147"/>
    <p:sldId id="4549" r:id="rId148"/>
    <p:sldId id="4550" r:id="rId149"/>
    <p:sldId id="4551" r:id="rId150"/>
    <p:sldId id="4552" r:id="rId151"/>
    <p:sldId id="4553" r:id="rId152"/>
    <p:sldId id="4554" r:id="rId153"/>
    <p:sldId id="4555" r:id="rId154"/>
    <p:sldId id="4556" r:id="rId155"/>
    <p:sldId id="4557" r:id="rId156"/>
    <p:sldId id="4558" r:id="rId157"/>
    <p:sldId id="4559" r:id="rId158"/>
    <p:sldId id="4560" r:id="rId159"/>
    <p:sldId id="4561" r:id="rId160"/>
    <p:sldId id="4562" r:id="rId161"/>
    <p:sldId id="4563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2.xml"/><Relationship Id="rId7" Type="http://schemas.openxmlformats.org/officeDocument/2006/relationships/slide" Target="slide13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6.xml"/><Relationship Id="rId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slide" Target="slide4.xml"/><Relationship Id="rId9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6.png"/><Relationship Id="rId4" Type="http://schemas.openxmlformats.org/officeDocument/2006/relationships/image" Target="../media/image11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1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198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slide" Target="slide126.xml"/><Relationship Id="rId18" Type="http://schemas.openxmlformats.org/officeDocument/2006/relationships/slide" Target="slide140.xml"/><Relationship Id="rId26" Type="http://schemas.openxmlformats.org/officeDocument/2006/relationships/slide" Target="slide54.xml"/><Relationship Id="rId39" Type="http://schemas.openxmlformats.org/officeDocument/2006/relationships/slide" Target="slide94.xml"/><Relationship Id="rId3" Type="http://schemas.openxmlformats.org/officeDocument/2006/relationships/slide" Target="slide103.xml"/><Relationship Id="rId21" Type="http://schemas.openxmlformats.org/officeDocument/2006/relationships/slide" Target="slide153.xml"/><Relationship Id="rId34" Type="http://schemas.openxmlformats.org/officeDocument/2006/relationships/slide" Target="slide82.xml"/><Relationship Id="rId42" Type="http://schemas.openxmlformats.org/officeDocument/2006/relationships/slide" Target="slide34.xml"/><Relationship Id="rId47" Type="http://schemas.openxmlformats.org/officeDocument/2006/relationships/slide" Target="slide46.xml"/><Relationship Id="rId50" Type="http://schemas.openxmlformats.org/officeDocument/2006/relationships/slide" Target="slide75.xml"/><Relationship Id="rId7" Type="http://schemas.openxmlformats.org/officeDocument/2006/relationships/slide" Target="slide114.xml"/><Relationship Id="rId12" Type="http://schemas.openxmlformats.org/officeDocument/2006/relationships/slide" Target="slide123.xml"/><Relationship Id="rId17" Type="http://schemas.openxmlformats.org/officeDocument/2006/relationships/slide" Target="slide135.xml"/><Relationship Id="rId25" Type="http://schemas.openxmlformats.org/officeDocument/2006/relationships/slide" Target="slide52.xml"/><Relationship Id="rId33" Type="http://schemas.openxmlformats.org/officeDocument/2006/relationships/slide" Target="slide79.xml"/><Relationship Id="rId38" Type="http://schemas.openxmlformats.org/officeDocument/2006/relationships/slide" Target="slide92.xml"/><Relationship Id="rId46" Type="http://schemas.openxmlformats.org/officeDocument/2006/relationships/slide" Target="slide48.xml"/><Relationship Id="rId2" Type="http://schemas.openxmlformats.org/officeDocument/2006/relationships/slide" Target="slide101.xml"/><Relationship Id="rId16" Type="http://schemas.openxmlformats.org/officeDocument/2006/relationships/slide" Target="slide133.xml"/><Relationship Id="rId20" Type="http://schemas.openxmlformats.org/officeDocument/2006/relationships/slide" Target="slide147.xml"/><Relationship Id="rId29" Type="http://schemas.openxmlformats.org/officeDocument/2006/relationships/slide" Target="slide65.xml"/><Relationship Id="rId41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6.xml"/><Relationship Id="rId11" Type="http://schemas.openxmlformats.org/officeDocument/2006/relationships/slide" Target="slide121.xml"/><Relationship Id="rId24" Type="http://schemas.openxmlformats.org/officeDocument/2006/relationships/slide" Target="slide50.xml"/><Relationship Id="rId32" Type="http://schemas.openxmlformats.org/officeDocument/2006/relationships/slide" Target="slide71.xml"/><Relationship Id="rId37" Type="http://schemas.openxmlformats.org/officeDocument/2006/relationships/slide" Target="slide90.xml"/><Relationship Id="rId40" Type="http://schemas.openxmlformats.org/officeDocument/2006/relationships/slide" Target="slide96.xml"/><Relationship Id="rId45" Type="http://schemas.openxmlformats.org/officeDocument/2006/relationships/slide" Target="slide40.xml"/><Relationship Id="rId5" Type="http://schemas.openxmlformats.org/officeDocument/2006/relationships/slide" Target="slide108.xml"/><Relationship Id="rId15" Type="http://schemas.openxmlformats.org/officeDocument/2006/relationships/slide" Target="slide131.xml"/><Relationship Id="rId23" Type="http://schemas.openxmlformats.org/officeDocument/2006/relationships/slide" Target="slide1.xml"/><Relationship Id="rId28" Type="http://schemas.openxmlformats.org/officeDocument/2006/relationships/slide" Target="slide68.xml"/><Relationship Id="rId36" Type="http://schemas.openxmlformats.org/officeDocument/2006/relationships/slide" Target="slide87.xml"/><Relationship Id="rId49" Type="http://schemas.openxmlformats.org/officeDocument/2006/relationships/slide" Target="slide44.xml"/><Relationship Id="rId10" Type="http://schemas.openxmlformats.org/officeDocument/2006/relationships/slide" Target="slide118.xml"/><Relationship Id="rId19" Type="http://schemas.openxmlformats.org/officeDocument/2006/relationships/slide" Target="slide142.xml"/><Relationship Id="rId31" Type="http://schemas.openxmlformats.org/officeDocument/2006/relationships/slide" Target="slide63.xml"/><Relationship Id="rId44" Type="http://schemas.openxmlformats.org/officeDocument/2006/relationships/slide" Target="slide38.xml"/><Relationship Id="rId52" Type="http://schemas.openxmlformats.org/officeDocument/2006/relationships/slide" Target="slide77.xml"/><Relationship Id="rId4" Type="http://schemas.openxmlformats.org/officeDocument/2006/relationships/slide" Target="slide105.xml"/><Relationship Id="rId9" Type="http://schemas.openxmlformats.org/officeDocument/2006/relationships/slide" Target="slide112.xml"/><Relationship Id="rId14" Type="http://schemas.openxmlformats.org/officeDocument/2006/relationships/slide" Target="slide128.xml"/><Relationship Id="rId22" Type="http://schemas.openxmlformats.org/officeDocument/2006/relationships/slide" Target="slide158.xml"/><Relationship Id="rId27" Type="http://schemas.openxmlformats.org/officeDocument/2006/relationships/slide" Target="slide58.xml"/><Relationship Id="rId30" Type="http://schemas.openxmlformats.org/officeDocument/2006/relationships/slide" Target="slide61.xml"/><Relationship Id="rId35" Type="http://schemas.openxmlformats.org/officeDocument/2006/relationships/slide" Target="slide85.xml"/><Relationship Id="rId43" Type="http://schemas.openxmlformats.org/officeDocument/2006/relationships/slide" Target="slide36.xml"/><Relationship Id="rId48" Type="http://schemas.openxmlformats.org/officeDocument/2006/relationships/slide" Target="slide42.xml"/><Relationship Id="rId8" Type="http://schemas.openxmlformats.org/officeDocument/2006/relationships/slide" Target="slide110.xml"/><Relationship Id="rId51" Type="http://schemas.openxmlformats.org/officeDocument/2006/relationships/slide" Target="slide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6.png"/><Relationship Id="rId4" Type="http://schemas.openxmlformats.org/officeDocument/2006/relationships/image" Target="../media/image1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hlinkClick r:id="rId2" action="ppaction://hlinksldjump"/>
          </p:cNvPr>
          <p:cNvSpPr/>
          <p:nvPr/>
        </p:nvSpPr>
        <p:spPr>
          <a:xfrm>
            <a:off x="107504" y="116632"/>
            <a:ext cx="2016224" cy="397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2987824" y="14127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51720" y="513671"/>
            <a:ext cx="53078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Numerical Methods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987824" y="202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</a:t>
            </a:r>
            <a:endParaRPr lang="en-GB" b="1" dirty="0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2987824" y="263691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</a:t>
            </a:r>
            <a:endParaRPr lang="en-GB" b="1" dirty="0"/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2987824" y="324904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</a:t>
            </a:r>
            <a:endParaRPr lang="en-GB" b="1" dirty="0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2987824" y="386104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2987824" y="44731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</a:t>
            </a:r>
            <a:endParaRPr lang="en-GB" b="1" dirty="0"/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2987952" y="508518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4284096" y="14127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4283968" y="202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186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6712"/>
            <a:ext cx="8784974" cy="417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2060848"/>
            <a:ext cx="8580790" cy="1138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2492896"/>
            <a:ext cx="8580792" cy="706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1605" y="2060848"/>
            <a:ext cx="858079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072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8640960" cy="192549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32656"/>
            <a:ext cx="8640960" cy="39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4142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052735"/>
            <a:ext cx="8640960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852936"/>
            <a:ext cx="86409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3501008"/>
            <a:ext cx="8640960" cy="169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35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861048"/>
            <a:ext cx="8496943" cy="1812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4664"/>
            <a:ext cx="8496944" cy="3464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120569"/>
            <a:ext cx="2880318" cy="2351758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04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97" y="86444"/>
            <a:ext cx="6411006" cy="2622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97" y="2780928"/>
            <a:ext cx="6411006" cy="3928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66497" y="86444"/>
            <a:ext cx="6411006" cy="269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66497" y="2780928"/>
            <a:ext cx="641100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366497" y="4221088"/>
            <a:ext cx="6411006" cy="2488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3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7920880" cy="3874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861048"/>
            <a:ext cx="7920880" cy="298026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8112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62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5" y="764704"/>
            <a:ext cx="8729330" cy="46681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7334" y="764703"/>
            <a:ext cx="8729332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07334" y="2708919"/>
            <a:ext cx="8729332" cy="62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07334" y="3330357"/>
            <a:ext cx="8729332" cy="2102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348" y="58319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4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4" y="556211"/>
            <a:ext cx="8729332" cy="5745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7334" y="556210"/>
            <a:ext cx="8729332" cy="1144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07334" y="1708339"/>
            <a:ext cx="8729332" cy="4593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7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48680"/>
            <a:ext cx="8784976" cy="49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911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441340"/>
            <a:ext cx="878497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953508"/>
            <a:ext cx="8784976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2852936"/>
            <a:ext cx="8784976" cy="2850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7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5786096"/>
            <a:ext cx="4032448" cy="667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8640960" cy="5202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09042"/>
            <a:ext cx="8640960" cy="2543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2852936"/>
            <a:ext cx="8640960" cy="2682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55776" y="5786096"/>
            <a:ext cx="4032448" cy="667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833"/>
          <a:stretch/>
        </p:blipFill>
        <p:spPr>
          <a:xfrm>
            <a:off x="323529" y="1196751"/>
            <a:ext cx="8568950" cy="35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8" y="836712"/>
            <a:ext cx="8678204" cy="51845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898" y="836712"/>
            <a:ext cx="8678204" cy="1296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32898" y="2132856"/>
            <a:ext cx="867820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32898" y="3429000"/>
            <a:ext cx="8678204" cy="259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615608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4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75638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5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7632848" cy="4278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677646"/>
            <a:ext cx="7488832" cy="21357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19" y="288032"/>
            <a:ext cx="7632849" cy="1130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9" y="1418096"/>
            <a:ext cx="7632849" cy="2040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17" y="3458828"/>
            <a:ext cx="7632851" cy="117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4677646"/>
            <a:ext cx="7488833" cy="2135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48680"/>
            <a:ext cx="8784976" cy="49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14228"/>
            <a:ext cx="8801196" cy="48750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14227"/>
            <a:ext cx="8801196" cy="1418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132856"/>
            <a:ext cx="8801196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79512" y="3212976"/>
            <a:ext cx="8801196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03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558744"/>
            <a:ext cx="7488830" cy="3534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26036"/>
            <a:ext cx="4464496" cy="24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32656"/>
            <a:ext cx="8928990" cy="295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914"/>
            <a:ext cx="8928992" cy="3342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332657"/>
            <a:ext cx="8928991" cy="2952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3326914"/>
            <a:ext cx="8928991" cy="334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4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58" y="692696"/>
            <a:ext cx="87370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40474"/>
            <a:ext cx="8928992" cy="3520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70278"/>
            <a:ext cx="8208912" cy="2943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3869482"/>
            <a:ext cx="8280920" cy="2943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95849"/>
            <a:ext cx="9001000" cy="3573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967690"/>
            <a:ext cx="989702" cy="98970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9200"/>
            <a:ext cx="1110512" cy="73849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30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536294"/>
            <a:ext cx="8640958" cy="10448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64704"/>
            <a:ext cx="8640960" cy="2714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764704"/>
            <a:ext cx="8640960" cy="271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3536294"/>
            <a:ext cx="8640959" cy="1044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3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754154"/>
            <a:ext cx="8928992" cy="33496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754154"/>
            <a:ext cx="8928992" cy="3349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373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23528" y="438622"/>
            <a:ext cx="8496944" cy="4971822"/>
            <a:chOff x="323528" y="438622"/>
            <a:chExt cx="8496944" cy="49718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528" y="438622"/>
              <a:ext cx="8496944" cy="248632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2924944"/>
              <a:ext cx="8496944" cy="2485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4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2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4248138"/>
            <a:ext cx="8496943" cy="134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1" y="980728"/>
            <a:ext cx="8640958" cy="79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1779018"/>
            <a:ext cx="8640958" cy="114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8" y="2924944"/>
            <a:ext cx="8640959" cy="1323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4" y="4248138"/>
            <a:ext cx="8496943" cy="1341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65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89040"/>
            <a:ext cx="6624736" cy="3008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082450"/>
            <a:ext cx="6624736" cy="2706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988" y="78374"/>
            <a:ext cx="2405476" cy="17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69160"/>
            <a:ext cx="8280918" cy="1669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568" y="4869160"/>
            <a:ext cx="8280918" cy="166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4541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4900952"/>
            <a:ext cx="1048327" cy="104832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332656"/>
            <a:ext cx="878497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309320"/>
            <a:ext cx="548680" cy="54868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2708920"/>
            <a:ext cx="8784973" cy="219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785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280919" cy="2777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103978"/>
            <a:ext cx="8280919" cy="33608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332656"/>
            <a:ext cx="8280919" cy="278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8" y="3103979"/>
            <a:ext cx="8280920" cy="33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2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24346"/>
            <a:ext cx="8928992" cy="46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" b="7601"/>
          <a:stretch/>
        </p:blipFill>
        <p:spPr>
          <a:xfrm>
            <a:off x="611560" y="1916832"/>
            <a:ext cx="8208912" cy="370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32656"/>
            <a:ext cx="8640958" cy="1602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5604455"/>
            <a:ext cx="744662" cy="221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88582"/>
            <a:ext cx="8640959" cy="1646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60" y="1934672"/>
            <a:ext cx="8208912" cy="178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717032"/>
            <a:ext cx="8208912" cy="21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874396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3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6632"/>
            <a:ext cx="8784974" cy="324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56992"/>
            <a:ext cx="8784974" cy="2785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123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29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63058"/>
            <a:ext cx="8640960" cy="4384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8" y="937020"/>
            <a:ext cx="8640962" cy="66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8" y="1597972"/>
            <a:ext cx="8640962" cy="159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3195305"/>
            <a:ext cx="8640961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4275425"/>
            <a:ext cx="8640960" cy="109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8406" y="5863401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54" y="44624"/>
            <a:ext cx="7212154" cy="621851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4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68" y="373171"/>
            <a:ext cx="7496922" cy="1615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68" y="1995028"/>
            <a:ext cx="7501856" cy="438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86568" y="373170"/>
            <a:ext cx="7496922" cy="162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81634" y="1988840"/>
            <a:ext cx="7501856" cy="150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86567" y="3501008"/>
            <a:ext cx="7496923" cy="713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86569" y="4221088"/>
            <a:ext cx="7496922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6" y="6144704"/>
            <a:ext cx="1005522" cy="66867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32" y="548680"/>
            <a:ext cx="7735136" cy="4215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32" y="4743754"/>
            <a:ext cx="7735136" cy="989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4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3924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340768"/>
            <a:ext cx="849694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2780928"/>
            <a:ext cx="8496945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3356992"/>
            <a:ext cx="8496944" cy="190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9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20688"/>
            <a:ext cx="8784976" cy="49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74589"/>
            <a:ext cx="8640958" cy="3108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874589"/>
            <a:ext cx="8640960" cy="54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2420888"/>
            <a:ext cx="8640959" cy="86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2" y="3284984"/>
            <a:ext cx="8640958" cy="1698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2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784976" cy="572414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8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1" y="332656"/>
            <a:ext cx="8791718" cy="59046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6140" y="4976502"/>
            <a:ext cx="8791719" cy="1251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6141" y="332656"/>
            <a:ext cx="879171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6140" y="2060849"/>
            <a:ext cx="8791719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6140" y="3284985"/>
            <a:ext cx="8791719" cy="168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63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  <p:bldP spid="11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8" y="692696"/>
            <a:ext cx="8672064" cy="4752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968" y="692697"/>
            <a:ext cx="8672064" cy="475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9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81" y="404664"/>
            <a:ext cx="7747438" cy="3312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21372"/>
            <a:ext cx="8784976" cy="195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8281" y="404663"/>
            <a:ext cx="7741403" cy="332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909688"/>
            <a:ext cx="8784976" cy="1967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1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12430"/>
            <a:ext cx="8352926" cy="3833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1512430"/>
            <a:ext cx="8352926" cy="383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1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509120"/>
            <a:ext cx="8640962" cy="837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48680"/>
            <a:ext cx="8640958" cy="3808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548680"/>
            <a:ext cx="8640960" cy="3808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19" y="4509120"/>
            <a:ext cx="8640959" cy="83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03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1" y="2204864"/>
            <a:ext cx="6273278" cy="2878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5121608"/>
            <a:ext cx="6304992" cy="1403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9" y="44624"/>
            <a:ext cx="4896542" cy="21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4" y="1197768"/>
            <a:ext cx="8580792" cy="4462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197768"/>
            <a:ext cx="8580792" cy="10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81603" y="2276872"/>
            <a:ext cx="8580793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1603" y="4005064"/>
            <a:ext cx="8580793" cy="165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705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294436"/>
            <a:ext cx="3168352" cy="3070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268760"/>
            <a:ext cx="5760638" cy="43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4212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404664"/>
            <a:ext cx="85807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81603" y="2276872"/>
            <a:ext cx="8580793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81603" y="3573016"/>
            <a:ext cx="8580793" cy="107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8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37284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404664"/>
            <a:ext cx="85807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81603" y="2276872"/>
            <a:ext cx="8580793" cy="1856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1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4" y="1324542"/>
            <a:ext cx="8580792" cy="2824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324542"/>
            <a:ext cx="8580792" cy="2824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1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620688"/>
            <a:ext cx="8580794" cy="4638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620688"/>
            <a:ext cx="8580792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1603" y="3789040"/>
            <a:ext cx="8580794" cy="1470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08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916832"/>
            <a:ext cx="4608510" cy="2168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114087"/>
            <a:ext cx="4608510" cy="2690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2" y="37153"/>
            <a:ext cx="2745774" cy="18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8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5426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124744"/>
            <a:ext cx="85807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81603" y="1628800"/>
            <a:ext cx="8580793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81603" y="3068960"/>
            <a:ext cx="8580793" cy="133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81603" y="4400764"/>
            <a:ext cx="8580793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81605" y="611724"/>
            <a:ext cx="8580792" cy="513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81605" y="404664"/>
            <a:ext cx="8580792" cy="207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095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3" grpId="0" animBg="1"/>
      <p:bldP spid="17" grpId="0" animBg="1"/>
      <p:bldP spid="1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836712"/>
            <a:ext cx="8580788" cy="44769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860950"/>
            <a:ext cx="8580792" cy="1631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1605" y="2492896"/>
            <a:ext cx="8580789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81605" y="4581128"/>
            <a:ext cx="8580789" cy="732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2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717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620688"/>
            <a:ext cx="8640960" cy="4740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99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620688"/>
            <a:ext cx="8580790" cy="4629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620688"/>
            <a:ext cx="8580792" cy="462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7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4" y="2264994"/>
            <a:ext cx="8580792" cy="14520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2264994"/>
            <a:ext cx="8580792" cy="1452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0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404664"/>
            <a:ext cx="8580788" cy="5535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369332"/>
            <a:ext cx="8580792" cy="560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41251"/>
            <a:ext cx="6336704" cy="3517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941168"/>
            <a:ext cx="6336704" cy="1772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0614" y="44624"/>
            <a:ext cx="3147890" cy="20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2778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3" y="3212976"/>
            <a:ext cx="8580794" cy="2507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3183478"/>
            <a:ext cx="8580793" cy="253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69332"/>
            <a:ext cx="8580792" cy="281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767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1880928"/>
            <a:ext cx="8580790" cy="190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880928"/>
            <a:ext cx="8580792" cy="19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9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764704"/>
            <a:ext cx="8580790" cy="4526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738072"/>
            <a:ext cx="8580792" cy="455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2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836712"/>
            <a:ext cx="8580788" cy="4128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836712"/>
            <a:ext cx="858079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1605" y="2924944"/>
            <a:ext cx="8580789" cy="2040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435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725144"/>
            <a:ext cx="6480720" cy="197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39" y="739661"/>
            <a:ext cx="6480722" cy="3991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102" y="44624"/>
            <a:ext cx="295039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5054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2204864"/>
            <a:ext cx="858079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69332"/>
            <a:ext cx="8580792" cy="183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81603" y="4077072"/>
            <a:ext cx="8580793" cy="1382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7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052736"/>
            <a:ext cx="8784974" cy="35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61" y="44624"/>
            <a:ext cx="6636078" cy="4617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62" y="4653136"/>
            <a:ext cx="6636076" cy="1158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3961" y="44624"/>
            <a:ext cx="6636077" cy="5769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5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620688"/>
            <a:ext cx="8580790" cy="4524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620688"/>
            <a:ext cx="858079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1605" y="3717032"/>
            <a:ext cx="8580790" cy="142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28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369220"/>
            <a:ext cx="8640962" cy="3724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06224"/>
            <a:ext cx="8640962" cy="2062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06224"/>
            <a:ext cx="8640960" cy="2062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18" y="2369220"/>
            <a:ext cx="8640960" cy="3724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961635" y="6345324"/>
            <a:ext cx="21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Comic Sans MS" panose="030F0702030302020204" pitchFamily="66" charset="0"/>
              </a:rPr>
              <a:t>A notes on following slide</a:t>
            </a:r>
            <a:endParaRPr lang="en-GB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2650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052736"/>
            <a:ext cx="8640960" cy="265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443440"/>
            <a:ext cx="8640958" cy="8577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4386952"/>
            <a:ext cx="8640960" cy="91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73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61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9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296018"/>
            <a:ext cx="8496942" cy="29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107752"/>
            <a:ext cx="7488830" cy="2697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7585" y="3091744"/>
            <a:ext cx="7488830" cy="1561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827585" y="4653136"/>
            <a:ext cx="7488830" cy="1183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8352928" cy="28074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260649"/>
            <a:ext cx="8352928" cy="136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1628489"/>
            <a:ext cx="8352928" cy="1463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7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938290"/>
            <a:ext cx="7632848" cy="1803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1452"/>
            <a:ext cx="8784976" cy="4609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31452"/>
            <a:ext cx="8784976" cy="4606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4938290"/>
            <a:ext cx="7632848" cy="180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7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6" y="2808548"/>
            <a:ext cx="8208908" cy="335675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44624"/>
            <a:ext cx="2592288" cy="1650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1776980"/>
            <a:ext cx="8208910" cy="1075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836712"/>
            <a:ext cx="709811" cy="2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221088"/>
            <a:ext cx="8352926" cy="15766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6" y="4221089"/>
            <a:ext cx="8352927" cy="160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32656"/>
            <a:ext cx="8352926" cy="38997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260649"/>
            <a:ext cx="8352928" cy="1840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092219"/>
            <a:ext cx="8352928" cy="214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8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429000"/>
            <a:ext cx="8352926" cy="2273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260648"/>
            <a:ext cx="8352926" cy="30621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6" y="3425939"/>
            <a:ext cx="8352927" cy="2276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260648"/>
            <a:ext cx="8352928" cy="30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9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94352"/>
            <a:ext cx="6624736" cy="3882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54256"/>
            <a:ext cx="8352926" cy="1462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454256"/>
            <a:ext cx="8352927" cy="5423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5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9066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019142"/>
            <a:ext cx="8640960" cy="2553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3573016"/>
            <a:ext cx="8640960" cy="1410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7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20552"/>
            <a:ext cx="8640960" cy="2184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820552"/>
            <a:ext cx="8640960" cy="2184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6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352928" cy="3930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980728"/>
            <a:ext cx="8352928" cy="3953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8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6309320"/>
            <a:ext cx="42291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32656"/>
            <a:ext cx="7776864" cy="57701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8634" y="291719"/>
            <a:ext cx="7776864" cy="306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3356991"/>
            <a:ext cx="7771930" cy="2735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457451" y="6298775"/>
            <a:ext cx="4229100" cy="353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1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07270"/>
            <a:ext cx="8352928" cy="2074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907270"/>
            <a:ext cx="8352928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3419438"/>
            <a:ext cx="8352928" cy="58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4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64922"/>
            <a:ext cx="8352928" cy="5024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564922"/>
            <a:ext cx="8352928" cy="5024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7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903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404664"/>
            <a:ext cx="878497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140968"/>
            <a:ext cx="8784976" cy="2654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3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1520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51520" y="2637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1520" y="3213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1520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51520" y="60933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51520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3568" y="404664"/>
            <a:ext cx="7811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Numerical Methods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251520" y="4365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51520" y="4941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1475656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1475656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1475656" y="3213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1475656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1475656" y="4365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1475656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1475656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1475656" y="60933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2699792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2699792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2699792" y="3213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2699792" y="3789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699792" y="4365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107504" y="116632"/>
            <a:ext cx="22680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4" action="ppaction://hlinksldjump"/>
          </p:cNvPr>
          <p:cNvSpPr/>
          <p:nvPr/>
        </p:nvSpPr>
        <p:spPr>
          <a:xfrm>
            <a:off x="5364088" y="1484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38" name="Rectangle 37">
            <a:hlinkClick r:id="rId25" action="ppaction://hlinksldjump"/>
          </p:cNvPr>
          <p:cNvSpPr/>
          <p:nvPr/>
        </p:nvSpPr>
        <p:spPr>
          <a:xfrm>
            <a:off x="5364216" y="2061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39" name="Rectangle 38">
            <a:hlinkClick r:id="rId26" action="ppaction://hlinksldjump"/>
          </p:cNvPr>
          <p:cNvSpPr/>
          <p:nvPr/>
        </p:nvSpPr>
        <p:spPr>
          <a:xfrm>
            <a:off x="5364216" y="2637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40" name="Rectangle 39">
            <a:hlinkClick r:id="rId27" action="ppaction://hlinksldjump"/>
          </p:cNvPr>
          <p:cNvSpPr/>
          <p:nvPr/>
        </p:nvSpPr>
        <p:spPr>
          <a:xfrm>
            <a:off x="5364216" y="3213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41" name="Rectangle 40">
            <a:hlinkClick r:id="rId28" action="ppaction://hlinksldjump"/>
          </p:cNvPr>
          <p:cNvSpPr/>
          <p:nvPr/>
        </p:nvSpPr>
        <p:spPr>
          <a:xfrm>
            <a:off x="5364216" y="55173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42" name="Rectangle 41">
            <a:hlinkClick r:id="rId29" action="ppaction://hlinksldjump"/>
          </p:cNvPr>
          <p:cNvSpPr/>
          <p:nvPr/>
        </p:nvSpPr>
        <p:spPr>
          <a:xfrm>
            <a:off x="5364216" y="4941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43" name="Rectangle 42">
            <a:hlinkClick r:id="rId30" action="ppaction://hlinksldjump"/>
          </p:cNvPr>
          <p:cNvSpPr/>
          <p:nvPr/>
        </p:nvSpPr>
        <p:spPr>
          <a:xfrm>
            <a:off x="5364216" y="3789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44" name="Rectangle 43">
            <a:hlinkClick r:id="rId31" action="ppaction://hlinksldjump"/>
          </p:cNvPr>
          <p:cNvSpPr/>
          <p:nvPr/>
        </p:nvSpPr>
        <p:spPr>
          <a:xfrm>
            <a:off x="5364216" y="4365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45" name="Rectangle 44">
            <a:hlinkClick r:id="rId32" action="ppaction://hlinksldjump"/>
          </p:cNvPr>
          <p:cNvSpPr/>
          <p:nvPr/>
        </p:nvSpPr>
        <p:spPr>
          <a:xfrm>
            <a:off x="5364088" y="60933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46" name="Rectangle 45">
            <a:hlinkClick r:id="rId33" action="ppaction://hlinksldjump"/>
          </p:cNvPr>
          <p:cNvSpPr/>
          <p:nvPr/>
        </p:nvSpPr>
        <p:spPr>
          <a:xfrm>
            <a:off x="6588352" y="3789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47" name="Rectangle 46">
            <a:hlinkClick r:id="rId34" action="ppaction://hlinksldjump"/>
          </p:cNvPr>
          <p:cNvSpPr/>
          <p:nvPr/>
        </p:nvSpPr>
        <p:spPr>
          <a:xfrm>
            <a:off x="6588352" y="4365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48" name="Rectangle 47">
            <a:hlinkClick r:id="rId35" action="ppaction://hlinksldjump"/>
          </p:cNvPr>
          <p:cNvSpPr/>
          <p:nvPr/>
        </p:nvSpPr>
        <p:spPr>
          <a:xfrm>
            <a:off x="6588352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49" name="Rectangle 48">
            <a:hlinkClick r:id="rId36" action="ppaction://hlinksldjump"/>
          </p:cNvPr>
          <p:cNvSpPr/>
          <p:nvPr/>
        </p:nvSpPr>
        <p:spPr>
          <a:xfrm>
            <a:off x="6588352" y="55172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50" name="Rectangle 49">
            <a:hlinkClick r:id="rId37" action="ppaction://hlinksldjump"/>
          </p:cNvPr>
          <p:cNvSpPr/>
          <p:nvPr/>
        </p:nvSpPr>
        <p:spPr>
          <a:xfrm>
            <a:off x="6588352" y="60933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</a:p>
        </p:txBody>
      </p:sp>
      <p:sp>
        <p:nvSpPr>
          <p:cNvPr id="51" name="Rectangle 50">
            <a:hlinkClick r:id="rId38" action="ppaction://hlinksldjump"/>
          </p:cNvPr>
          <p:cNvSpPr/>
          <p:nvPr/>
        </p:nvSpPr>
        <p:spPr>
          <a:xfrm>
            <a:off x="7812488" y="1484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53" name="Rectangle 52">
            <a:hlinkClick r:id="rId39" action="ppaction://hlinksldjump"/>
          </p:cNvPr>
          <p:cNvSpPr/>
          <p:nvPr/>
        </p:nvSpPr>
        <p:spPr>
          <a:xfrm>
            <a:off x="7812488" y="20608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55" name="Rectangle 54">
            <a:hlinkClick r:id="rId40" action="ppaction://hlinksldjump"/>
          </p:cNvPr>
          <p:cNvSpPr/>
          <p:nvPr/>
        </p:nvSpPr>
        <p:spPr>
          <a:xfrm>
            <a:off x="7812488" y="26369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56" name="Rectangle 55">
            <a:hlinkClick r:id="rId41" action="ppaction://hlinksldjump"/>
          </p:cNvPr>
          <p:cNvSpPr/>
          <p:nvPr/>
        </p:nvSpPr>
        <p:spPr>
          <a:xfrm>
            <a:off x="7812488" y="32129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58" name="Rectangle 57">
            <a:hlinkClick r:id="rId42" action="ppaction://hlinksldjump"/>
          </p:cNvPr>
          <p:cNvSpPr/>
          <p:nvPr/>
        </p:nvSpPr>
        <p:spPr>
          <a:xfrm>
            <a:off x="4140080" y="20608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 </a:t>
            </a:r>
            <a:endParaRPr lang="en-GB" b="1" dirty="0"/>
          </a:p>
        </p:txBody>
      </p:sp>
      <p:sp>
        <p:nvSpPr>
          <p:cNvPr id="59" name="Rectangle 58">
            <a:hlinkClick r:id="rId43" action="ppaction://hlinksldjump"/>
          </p:cNvPr>
          <p:cNvSpPr/>
          <p:nvPr/>
        </p:nvSpPr>
        <p:spPr>
          <a:xfrm>
            <a:off x="4140080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60" name="Rectangle 59">
            <a:hlinkClick r:id="rId44" action="ppaction://hlinksldjump"/>
          </p:cNvPr>
          <p:cNvSpPr/>
          <p:nvPr/>
        </p:nvSpPr>
        <p:spPr>
          <a:xfrm>
            <a:off x="4140080" y="32130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61" name="Rectangle 60">
            <a:hlinkClick r:id="rId45" action="ppaction://hlinksldjump"/>
          </p:cNvPr>
          <p:cNvSpPr/>
          <p:nvPr/>
        </p:nvSpPr>
        <p:spPr>
          <a:xfrm>
            <a:off x="4140080" y="37890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62" name="Rectangle 61">
            <a:hlinkClick r:id="rId46" action="ppaction://hlinksldjump"/>
          </p:cNvPr>
          <p:cNvSpPr/>
          <p:nvPr/>
        </p:nvSpPr>
        <p:spPr>
          <a:xfrm>
            <a:off x="4140080" y="60932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 </a:t>
            </a:r>
            <a:endParaRPr lang="en-GB" b="1" dirty="0"/>
          </a:p>
        </p:txBody>
      </p:sp>
      <p:sp>
        <p:nvSpPr>
          <p:cNvPr id="63" name="Rectangle 62">
            <a:hlinkClick r:id="rId47" action="ppaction://hlinksldjump"/>
          </p:cNvPr>
          <p:cNvSpPr/>
          <p:nvPr/>
        </p:nvSpPr>
        <p:spPr>
          <a:xfrm>
            <a:off x="4140080" y="55172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64" name="Rectangle 63">
            <a:hlinkClick r:id="rId48" action="ppaction://hlinksldjump"/>
          </p:cNvPr>
          <p:cNvSpPr/>
          <p:nvPr/>
        </p:nvSpPr>
        <p:spPr>
          <a:xfrm>
            <a:off x="4140080" y="43651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65" name="Rectangle 64">
            <a:hlinkClick r:id="rId49" action="ppaction://hlinksldjump"/>
          </p:cNvPr>
          <p:cNvSpPr/>
          <p:nvPr/>
        </p:nvSpPr>
        <p:spPr>
          <a:xfrm>
            <a:off x="4140080" y="49412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 </a:t>
            </a:r>
            <a:endParaRPr lang="en-GB" b="1" dirty="0"/>
          </a:p>
        </p:txBody>
      </p:sp>
      <p:sp>
        <p:nvSpPr>
          <p:cNvPr id="66" name="Rectangle 65">
            <a:hlinkClick r:id="rId50" action="ppaction://hlinksldjump"/>
          </p:cNvPr>
          <p:cNvSpPr/>
          <p:nvPr/>
        </p:nvSpPr>
        <p:spPr>
          <a:xfrm>
            <a:off x="6588352" y="2636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67" name="Rectangle 66">
            <a:hlinkClick r:id="rId51" action="ppaction://hlinksldjump"/>
          </p:cNvPr>
          <p:cNvSpPr/>
          <p:nvPr/>
        </p:nvSpPr>
        <p:spPr>
          <a:xfrm>
            <a:off x="6588352" y="2060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68" name="Rectangle 67">
            <a:hlinkClick r:id="rId52" action="ppaction://hlinksldjump"/>
          </p:cNvPr>
          <p:cNvSpPr/>
          <p:nvPr/>
        </p:nvSpPr>
        <p:spPr>
          <a:xfrm>
            <a:off x="6588224" y="32129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69" name="Rectangle 68"/>
          <p:cNvSpPr/>
          <p:nvPr/>
        </p:nvSpPr>
        <p:spPr>
          <a:xfrm>
            <a:off x="683696" y="1484784"/>
            <a:ext cx="165605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C3 Iterations</a:t>
            </a:r>
            <a:endParaRPr lang="en-GB" b="1" dirty="0"/>
          </a:p>
        </p:txBody>
      </p:sp>
      <p:sp>
        <p:nvSpPr>
          <p:cNvPr id="70" name="Rectangle 69"/>
          <p:cNvSpPr/>
          <p:nvPr/>
        </p:nvSpPr>
        <p:spPr>
          <a:xfrm>
            <a:off x="6588224" y="1174105"/>
            <a:ext cx="1152128" cy="8147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FP1 Newton Raphson</a:t>
            </a:r>
            <a:endParaRPr lang="en-GB" sz="1600" b="1" dirty="0"/>
          </a:p>
        </p:txBody>
      </p:sp>
      <p:sp>
        <p:nvSpPr>
          <p:cNvPr id="71" name="Rectangle 70"/>
          <p:cNvSpPr/>
          <p:nvPr/>
        </p:nvSpPr>
        <p:spPr>
          <a:xfrm>
            <a:off x="4139952" y="1174105"/>
            <a:ext cx="1152128" cy="8147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P4 /FP1 Newton Raphson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4172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08720"/>
            <a:ext cx="8784976" cy="41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6"/>
            <a:ext cx="8640960" cy="2922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04664"/>
            <a:ext cx="8640960" cy="129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700810"/>
            <a:ext cx="8640960" cy="71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2411596"/>
            <a:ext cx="8640960" cy="915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7" y="3448154"/>
            <a:ext cx="6192686" cy="30051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75656" y="3448153"/>
            <a:ext cx="6192687" cy="988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75656" y="4437113"/>
            <a:ext cx="6192687" cy="1296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475656" y="5733256"/>
            <a:ext cx="6192687" cy="720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541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40768"/>
            <a:ext cx="8496942" cy="29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533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052735"/>
            <a:ext cx="8640960" cy="2160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212976"/>
            <a:ext cx="8640960" cy="1372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2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84784"/>
            <a:ext cx="8640958" cy="24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111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48423"/>
            <a:ext cx="8640960" cy="2665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213992"/>
            <a:ext cx="8640960" cy="244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42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68760"/>
            <a:ext cx="8640960" cy="29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8140"/>
            <a:ext cx="8064896" cy="628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308141"/>
            <a:ext cx="8064896" cy="600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908720"/>
            <a:ext cx="8064896" cy="101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9552" y="1928472"/>
            <a:ext cx="8064896" cy="2292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2" y="4221088"/>
            <a:ext cx="8064896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9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84784"/>
            <a:ext cx="8640958" cy="20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870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76673"/>
            <a:ext cx="8640960" cy="316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645024"/>
            <a:ext cx="8640960" cy="2015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81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29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513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052735"/>
            <a:ext cx="8640960" cy="129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348880"/>
            <a:ext cx="8640960" cy="2217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6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2901636"/>
            <a:ext cx="6359998" cy="3839731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369" y="44624"/>
            <a:ext cx="3728133" cy="28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3041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484784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645024"/>
            <a:ext cx="8640960" cy="880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3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69432"/>
            <a:ext cx="8640958" cy="37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513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369333"/>
            <a:ext cx="8640960" cy="2195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564904"/>
            <a:ext cx="8640960" cy="1763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328756"/>
            <a:ext cx="8640960" cy="1589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60" y="44624"/>
            <a:ext cx="7928436" cy="3946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8060" y="44624"/>
            <a:ext cx="7928436" cy="394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711164"/>
            <a:ext cx="4922902" cy="303020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403648" y="3711164"/>
            <a:ext cx="4922902" cy="303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94116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2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44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8500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196752"/>
            <a:ext cx="8640960" cy="135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555613"/>
            <a:ext cx="8640960" cy="1809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4365104"/>
            <a:ext cx="8640960" cy="67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3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96752"/>
            <a:ext cx="8784976" cy="3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8202"/>
            <a:ext cx="8064896" cy="5917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9552" y="608202"/>
            <a:ext cx="8064895" cy="948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1" y="1556792"/>
            <a:ext cx="806489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0" y="2924944"/>
            <a:ext cx="8064897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9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04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40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4" y="764704"/>
            <a:ext cx="8729332" cy="43463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7334" y="764704"/>
            <a:ext cx="8729332" cy="2216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07334" y="2981134"/>
            <a:ext cx="8729332" cy="2129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348" y="58319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1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4" y="1196752"/>
            <a:ext cx="8729332" cy="349173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7334" y="1196752"/>
            <a:ext cx="872933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07334" y="3140968"/>
            <a:ext cx="8729332" cy="1547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348" y="58319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4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124744"/>
            <a:ext cx="8064894" cy="3820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9552" y="1093653"/>
            <a:ext cx="8064895" cy="1437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1" y="2531161"/>
            <a:ext cx="8064896" cy="2414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5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80728"/>
            <a:ext cx="8640960" cy="37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013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69332"/>
            <a:ext cx="8784976" cy="171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080032"/>
            <a:ext cx="8784976" cy="772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2852937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348" y="5831970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4149081"/>
            <a:ext cx="8784976" cy="1304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231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487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393" y="476672"/>
            <a:ext cx="864096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2996952"/>
            <a:ext cx="8640960" cy="2528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9537" y="5863072"/>
            <a:ext cx="1191110" cy="7920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666" y="5661248"/>
            <a:ext cx="5238750" cy="342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77666" y="5632738"/>
            <a:ext cx="5238750" cy="37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276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867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124744"/>
            <a:ext cx="8352927" cy="2073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6" y="4051618"/>
            <a:ext cx="8352927" cy="94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3198651"/>
            <a:ext cx="8352927" cy="852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96752"/>
            <a:ext cx="8640960" cy="322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8" y="476672"/>
            <a:ext cx="8678204" cy="3329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1" y="4122318"/>
            <a:ext cx="5040558" cy="21149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898" y="476672"/>
            <a:ext cx="8678204" cy="167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32898" y="2151118"/>
            <a:ext cx="8678204" cy="1655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051720" y="5373216"/>
            <a:ext cx="504055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615608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051720" y="4122318"/>
            <a:ext cx="5040559" cy="125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98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556792"/>
            <a:ext cx="8640960" cy="19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31798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19" y="1340768"/>
            <a:ext cx="864096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9" y="2060848"/>
            <a:ext cx="8640962" cy="245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77" y="3080428"/>
            <a:ext cx="6489846" cy="3660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124270"/>
            <a:ext cx="3312368" cy="29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14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14227"/>
            <a:ext cx="8801196" cy="84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556793"/>
            <a:ext cx="880119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79512" y="3645024"/>
            <a:ext cx="8801196" cy="1218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4683" y="5877272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8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348"/>
            <a:ext cx="6480720" cy="2808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1578324"/>
            <a:ext cx="6480720" cy="1222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331640" y="2822891"/>
            <a:ext cx="6480720" cy="1542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062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4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3330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1268760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2276872"/>
            <a:ext cx="8496944" cy="1249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3525960"/>
            <a:ext cx="8496944" cy="1075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4683" y="5877272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6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291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2" y="1268760"/>
            <a:ext cx="8640958" cy="3291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35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48680"/>
            <a:ext cx="5904656" cy="51820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19670" y="548680"/>
            <a:ext cx="5904658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619671" y="2564904"/>
            <a:ext cx="5904658" cy="96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619671" y="4869160"/>
            <a:ext cx="5904657" cy="86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619671" y="3525960"/>
            <a:ext cx="5904658" cy="13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371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6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743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3212976"/>
            <a:ext cx="8496943" cy="1511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2132856"/>
            <a:ext cx="84969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980728"/>
            <a:ext cx="849694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33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02452"/>
            <a:ext cx="8640958" cy="30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38969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92697"/>
            <a:ext cx="880119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844825"/>
            <a:ext cx="8801196" cy="797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79512" y="2641857"/>
            <a:ext cx="8801196" cy="1947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4711650"/>
            <a:ext cx="6480720" cy="13816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31640" y="4958384"/>
            <a:ext cx="6480720" cy="486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331640" y="5445224"/>
            <a:ext cx="6480720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331640" y="4711649"/>
            <a:ext cx="6480720" cy="246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205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4" grpId="0" animBg="1"/>
      <p:bldP spid="17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549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6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39413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836712"/>
            <a:ext cx="8496944" cy="631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1468506"/>
            <a:ext cx="8496944" cy="1960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3429000"/>
            <a:ext cx="8496944" cy="1375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798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82370"/>
            <a:ext cx="8496944" cy="42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808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2060848"/>
            <a:ext cx="8496943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1089412"/>
            <a:ext cx="8496943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692696"/>
            <a:ext cx="8496943" cy="396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4633634"/>
            <a:ext cx="8496943" cy="883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947282"/>
            <a:ext cx="8496943" cy="68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356992"/>
            <a:ext cx="8496943" cy="586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02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09587"/>
            <a:ext cx="8496944" cy="46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56792"/>
            <a:ext cx="8640958" cy="24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07960"/>
            <a:ext cx="8640962" cy="4593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1" y="707960"/>
            <a:ext cx="8640958" cy="185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2564904"/>
            <a:ext cx="8640958" cy="1269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8" y="3833998"/>
            <a:ext cx="8640959" cy="146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55828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0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406236"/>
            <a:ext cx="8640964" cy="53270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1" y="406236"/>
            <a:ext cx="8640958" cy="1078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1484784"/>
            <a:ext cx="8640958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8" y="3501008"/>
            <a:ext cx="8640959" cy="2269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0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08720"/>
            <a:ext cx="8640958" cy="39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908720"/>
            <a:ext cx="8784972" cy="3905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52040"/>
            <a:ext cx="1201552" cy="12015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868504"/>
            <a:ext cx="8784974" cy="2960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309320"/>
            <a:ext cx="548680" cy="54868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3829256"/>
            <a:ext cx="8784973" cy="984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08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8509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1484784"/>
            <a:ext cx="8640961" cy="2850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49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40768"/>
            <a:ext cx="8784974" cy="30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82844"/>
            <a:ext cx="8496946" cy="261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52602"/>
            <a:ext cx="8496944" cy="3263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5604455"/>
            <a:ext cx="744662" cy="221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282844"/>
            <a:ext cx="8496946" cy="2668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2952602"/>
            <a:ext cx="8496945" cy="326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874396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7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23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340768"/>
            <a:ext cx="8640958" cy="28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64724"/>
            <a:ext cx="8640962" cy="4220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8" y="864724"/>
            <a:ext cx="8640962" cy="2060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8" y="2924944"/>
            <a:ext cx="8640962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8406" y="5863401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8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500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0" y="764704"/>
            <a:ext cx="8640959" cy="450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0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7444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09042"/>
            <a:ext cx="8640960" cy="167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1988840"/>
            <a:ext cx="8640960" cy="4111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6157420"/>
            <a:ext cx="6696744" cy="4399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6456" y="6134570"/>
            <a:ext cx="6705904" cy="462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22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6" y="6144704"/>
            <a:ext cx="1005522" cy="66867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84784"/>
            <a:ext cx="8640958" cy="24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19" y="44624"/>
            <a:ext cx="6542962" cy="437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19" y="4437112"/>
            <a:ext cx="6542962" cy="20923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519" y="30236"/>
            <a:ext cx="6542962" cy="6499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5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24744"/>
            <a:ext cx="8784976" cy="33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04664"/>
            <a:ext cx="8640962" cy="5734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52392"/>
            <a:ext cx="8640960" cy="700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052736"/>
            <a:ext cx="8640959" cy="230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2" y="3360868"/>
            <a:ext cx="8640958" cy="201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18" y="5373216"/>
            <a:ext cx="8640961" cy="7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7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8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4624"/>
            <a:ext cx="8208910" cy="6168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43172"/>
            <a:ext cx="820891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2996952"/>
            <a:ext cx="8208912" cy="131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67544" y="4318014"/>
            <a:ext cx="8208911" cy="1895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5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6752"/>
            <a:ext cx="849694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548680"/>
            <a:ext cx="8580794" cy="4880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501162"/>
            <a:ext cx="8580792" cy="1855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81603" y="3356992"/>
            <a:ext cx="8580793" cy="693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81603" y="4050440"/>
            <a:ext cx="8580793" cy="136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514364"/>
            <a:ext cx="8580792" cy="975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496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3" grpId="0" animBg="1"/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84784"/>
            <a:ext cx="8640960" cy="25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4" y="332656"/>
            <a:ext cx="8580792" cy="5504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2712280"/>
            <a:ext cx="8580793" cy="3124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32656"/>
            <a:ext cx="8580792" cy="2379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172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1085</TotalTime>
  <Words>834</Words>
  <Application>Microsoft Office PowerPoint</Application>
  <PresentationFormat>On-screen Show (4:3)</PresentationFormat>
  <Paragraphs>477</Paragraphs>
  <Slides>161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6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2020-10-22T22:01:35Z</dcterms:modified>
</cp:coreProperties>
</file>