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5"/>
  </p:notesMasterIdLst>
  <p:sldIdLst>
    <p:sldId id="2640" r:id="rId2"/>
    <p:sldId id="2747" r:id="rId3"/>
    <p:sldId id="2748" r:id="rId4"/>
    <p:sldId id="2789" r:id="rId5"/>
    <p:sldId id="2662" r:id="rId6"/>
    <p:sldId id="2663" r:id="rId7"/>
    <p:sldId id="2790" r:id="rId8"/>
    <p:sldId id="2652" r:id="rId9"/>
    <p:sldId id="2653" r:id="rId10"/>
    <p:sldId id="2664" r:id="rId11"/>
    <p:sldId id="2665" r:id="rId12"/>
    <p:sldId id="2710" r:id="rId13"/>
    <p:sldId id="2711" r:id="rId14"/>
    <p:sldId id="2791" r:id="rId15"/>
    <p:sldId id="2641" r:id="rId16"/>
    <p:sldId id="2642" r:id="rId17"/>
    <p:sldId id="2792" r:id="rId18"/>
    <p:sldId id="3144" r:id="rId19"/>
    <p:sldId id="3145" r:id="rId20"/>
    <p:sldId id="3146" r:id="rId21"/>
    <p:sldId id="3157" r:id="rId22"/>
    <p:sldId id="3158" r:id="rId23"/>
    <p:sldId id="3159" r:id="rId24"/>
    <p:sldId id="3185" r:id="rId25"/>
    <p:sldId id="3186" r:id="rId26"/>
    <p:sldId id="3187" r:id="rId27"/>
    <p:sldId id="3287" r:id="rId28"/>
    <p:sldId id="3288" r:id="rId29"/>
    <p:sldId id="3408" r:id="rId30"/>
    <p:sldId id="3409" r:id="rId31"/>
    <p:sldId id="3410" r:id="rId32"/>
    <p:sldId id="3411" r:id="rId33"/>
    <p:sldId id="3289" r:id="rId34"/>
    <p:sldId id="3296" r:id="rId35"/>
    <p:sldId id="3417" r:id="rId36"/>
    <p:sldId id="3418" r:id="rId37"/>
    <p:sldId id="3419" r:id="rId38"/>
    <p:sldId id="3420" r:id="rId39"/>
    <p:sldId id="3421" r:id="rId40"/>
    <p:sldId id="4661" r:id="rId41"/>
    <p:sldId id="4726" r:id="rId42"/>
    <p:sldId id="4727" r:id="rId43"/>
    <p:sldId id="4728" r:id="rId44"/>
    <p:sldId id="4729" r:id="rId45"/>
    <p:sldId id="4730" r:id="rId46"/>
    <p:sldId id="4731" r:id="rId47"/>
    <p:sldId id="4732" r:id="rId48"/>
    <p:sldId id="4733" r:id="rId49"/>
    <p:sldId id="4734" r:id="rId50"/>
    <p:sldId id="4735" r:id="rId51"/>
    <p:sldId id="4736" r:id="rId52"/>
    <p:sldId id="4737" r:id="rId53"/>
    <p:sldId id="4738" r:id="rId54"/>
    <p:sldId id="4739" r:id="rId55"/>
    <p:sldId id="4740" r:id="rId56"/>
    <p:sldId id="4741" r:id="rId57"/>
    <p:sldId id="4742" r:id="rId58"/>
    <p:sldId id="4743" r:id="rId59"/>
    <p:sldId id="4744" r:id="rId60"/>
    <p:sldId id="4745" r:id="rId61"/>
    <p:sldId id="4746" r:id="rId62"/>
    <p:sldId id="4747" r:id="rId63"/>
    <p:sldId id="4748" r:id="rId64"/>
    <p:sldId id="4749" r:id="rId65"/>
    <p:sldId id="4750" r:id="rId66"/>
    <p:sldId id="4751" r:id="rId67"/>
    <p:sldId id="4752" r:id="rId68"/>
    <p:sldId id="4753" r:id="rId69"/>
    <p:sldId id="4754" r:id="rId70"/>
    <p:sldId id="4755" r:id="rId71"/>
    <p:sldId id="4756" r:id="rId72"/>
    <p:sldId id="4757" r:id="rId73"/>
    <p:sldId id="4758" r:id="rId74"/>
    <p:sldId id="4759" r:id="rId75"/>
    <p:sldId id="4760" r:id="rId76"/>
    <p:sldId id="4761" r:id="rId77"/>
    <p:sldId id="4762" r:id="rId78"/>
    <p:sldId id="4763" r:id="rId79"/>
    <p:sldId id="4764" r:id="rId80"/>
    <p:sldId id="4765" r:id="rId81"/>
    <p:sldId id="4766" r:id="rId82"/>
    <p:sldId id="4767" r:id="rId83"/>
    <p:sldId id="4768" r:id="rId84"/>
    <p:sldId id="4769" r:id="rId85"/>
    <p:sldId id="4770" r:id="rId86"/>
    <p:sldId id="4771" r:id="rId87"/>
    <p:sldId id="4772" r:id="rId88"/>
    <p:sldId id="4773" r:id="rId89"/>
    <p:sldId id="4774" r:id="rId90"/>
    <p:sldId id="4775" r:id="rId91"/>
    <p:sldId id="4776" r:id="rId92"/>
    <p:sldId id="4777" r:id="rId93"/>
    <p:sldId id="4778" r:id="rId94"/>
    <p:sldId id="4779" r:id="rId95"/>
    <p:sldId id="4780" r:id="rId96"/>
    <p:sldId id="4781" r:id="rId97"/>
    <p:sldId id="4782" r:id="rId98"/>
    <p:sldId id="4783" r:id="rId99"/>
    <p:sldId id="4784" r:id="rId100"/>
    <p:sldId id="4785" r:id="rId101"/>
    <p:sldId id="4786" r:id="rId102"/>
    <p:sldId id="4787" r:id="rId103"/>
    <p:sldId id="4788" r:id="rId104"/>
    <p:sldId id="4789" r:id="rId105"/>
    <p:sldId id="4790" r:id="rId106"/>
    <p:sldId id="4791" r:id="rId107"/>
    <p:sldId id="4792" r:id="rId108"/>
    <p:sldId id="4793" r:id="rId109"/>
    <p:sldId id="4794" r:id="rId110"/>
    <p:sldId id="4795" r:id="rId111"/>
    <p:sldId id="4662" r:id="rId112"/>
    <p:sldId id="4663" r:id="rId113"/>
    <p:sldId id="4664" r:id="rId114"/>
    <p:sldId id="4665" r:id="rId115"/>
    <p:sldId id="4666" r:id="rId116"/>
    <p:sldId id="4667" r:id="rId117"/>
    <p:sldId id="4668" r:id="rId118"/>
    <p:sldId id="4669" r:id="rId119"/>
    <p:sldId id="4670" r:id="rId120"/>
    <p:sldId id="4671" r:id="rId121"/>
    <p:sldId id="4672" r:id="rId122"/>
    <p:sldId id="4673" r:id="rId123"/>
    <p:sldId id="4674" r:id="rId124"/>
    <p:sldId id="4675" r:id="rId125"/>
    <p:sldId id="4676" r:id="rId126"/>
    <p:sldId id="4677" r:id="rId127"/>
    <p:sldId id="4678" r:id="rId128"/>
    <p:sldId id="4679" r:id="rId129"/>
    <p:sldId id="4680" r:id="rId130"/>
    <p:sldId id="4681" r:id="rId131"/>
    <p:sldId id="4682" r:id="rId132"/>
    <p:sldId id="4683" r:id="rId133"/>
    <p:sldId id="4684" r:id="rId134"/>
    <p:sldId id="4685" r:id="rId135"/>
    <p:sldId id="4686" r:id="rId136"/>
    <p:sldId id="4687" r:id="rId137"/>
    <p:sldId id="4688" r:id="rId138"/>
    <p:sldId id="4689" r:id="rId139"/>
    <p:sldId id="4690" r:id="rId140"/>
    <p:sldId id="4691" r:id="rId141"/>
    <p:sldId id="4692" r:id="rId142"/>
    <p:sldId id="4693" r:id="rId143"/>
    <p:sldId id="4694" r:id="rId144"/>
    <p:sldId id="4695" r:id="rId145"/>
    <p:sldId id="4696" r:id="rId146"/>
    <p:sldId id="4697" r:id="rId147"/>
    <p:sldId id="4698" r:id="rId148"/>
    <p:sldId id="4699" r:id="rId149"/>
    <p:sldId id="4700" r:id="rId150"/>
    <p:sldId id="4701" r:id="rId151"/>
    <p:sldId id="4702" r:id="rId152"/>
    <p:sldId id="4703" r:id="rId153"/>
    <p:sldId id="4704" r:id="rId154"/>
    <p:sldId id="4705" r:id="rId155"/>
    <p:sldId id="4706" r:id="rId156"/>
    <p:sldId id="4707" r:id="rId157"/>
    <p:sldId id="4708" r:id="rId158"/>
    <p:sldId id="4709" r:id="rId159"/>
    <p:sldId id="4710" r:id="rId160"/>
    <p:sldId id="4711" r:id="rId161"/>
    <p:sldId id="4712" r:id="rId162"/>
    <p:sldId id="4713" r:id="rId163"/>
    <p:sldId id="4714" r:id="rId164"/>
    <p:sldId id="4715" r:id="rId165"/>
    <p:sldId id="4716" r:id="rId166"/>
    <p:sldId id="4717" r:id="rId167"/>
    <p:sldId id="4718" r:id="rId168"/>
    <p:sldId id="4719" r:id="rId169"/>
    <p:sldId id="4720" r:id="rId170"/>
    <p:sldId id="4721" r:id="rId171"/>
    <p:sldId id="4722" r:id="rId172"/>
    <p:sldId id="4723" r:id="rId173"/>
    <p:sldId id="4724" r:id="rId1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2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014" y="1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notesMaster" Target="notesMasters/notesMaster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40.xml"/><Relationship Id="rId3" Type="http://schemas.openxmlformats.org/officeDocument/2006/relationships/slide" Target="slide2.xml"/><Relationship Id="rId7" Type="http://schemas.openxmlformats.org/officeDocument/2006/relationships/slide" Target="slide15.xml"/><Relationship Id="rId12" Type="http://schemas.openxmlformats.org/officeDocument/2006/relationships/slide" Target="slide34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7.xml"/><Relationship Id="rId5" Type="http://schemas.openxmlformats.org/officeDocument/2006/relationships/slide" Target="slide12.xml"/><Relationship Id="rId10" Type="http://schemas.openxmlformats.org/officeDocument/2006/relationships/slide" Target="slide24.xml"/><Relationship Id="rId4" Type="http://schemas.openxmlformats.org/officeDocument/2006/relationships/slide" Target="slide8.xml"/><Relationship Id="rId9" Type="http://schemas.openxmlformats.org/officeDocument/2006/relationships/slide" Target="slide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7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178.png"/><Relationship Id="rId4" Type="http://schemas.openxmlformats.org/officeDocument/2006/relationships/image" Target="../media/image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2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5.png"/><Relationship Id="rId4" Type="http://schemas.openxmlformats.org/officeDocument/2006/relationships/image" Target="../media/image19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png"/><Relationship Id="rId4" Type="http://schemas.openxmlformats.org/officeDocument/2006/relationships/image" Target="../media/image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1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5.png"/><Relationship Id="rId7" Type="http://schemas.openxmlformats.org/officeDocument/2006/relationships/image" Target="../media/image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1.png"/><Relationship Id="rId4" Type="http://schemas.openxmlformats.org/officeDocument/2006/relationships/image" Target="../media/image106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png"/><Relationship Id="rId4" Type="http://schemas.openxmlformats.org/officeDocument/2006/relationships/image" Target="../media/image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5.png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8.png"/><Relationship Id="rId7" Type="http://schemas.openxmlformats.org/officeDocument/2006/relationships/image" Target="../media/image2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5.png"/><Relationship Id="rId4" Type="http://schemas.openxmlformats.org/officeDocument/2006/relationships/image" Target="../media/image209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34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3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4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7" Type="http://schemas.openxmlformats.org/officeDocument/2006/relationships/image" Target="../media/image1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5.png"/><Relationship Id="rId7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7" Type="http://schemas.openxmlformats.org/officeDocument/2006/relationships/image" Target="../media/image2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7" Type="http://schemas.openxmlformats.org/officeDocument/2006/relationships/image" Target="../media/image2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130.xml"/><Relationship Id="rId13" Type="http://schemas.openxmlformats.org/officeDocument/2006/relationships/slide" Target="slide146.xml"/><Relationship Id="rId18" Type="http://schemas.openxmlformats.org/officeDocument/2006/relationships/slide" Target="slide152.xml"/><Relationship Id="rId26" Type="http://schemas.openxmlformats.org/officeDocument/2006/relationships/slide" Target="slide54.xml"/><Relationship Id="rId39" Type="http://schemas.openxmlformats.org/officeDocument/2006/relationships/slide" Target="slide47.xml"/><Relationship Id="rId3" Type="http://schemas.openxmlformats.org/officeDocument/2006/relationships/slide" Target="slide115.xml"/><Relationship Id="rId21" Type="http://schemas.openxmlformats.org/officeDocument/2006/relationships/slide" Target="slide163.xml"/><Relationship Id="rId34" Type="http://schemas.openxmlformats.org/officeDocument/2006/relationships/slide" Target="slide79.xml"/><Relationship Id="rId42" Type="http://schemas.openxmlformats.org/officeDocument/2006/relationships/slide" Target="slide84.xml"/><Relationship Id="rId47" Type="http://schemas.openxmlformats.org/officeDocument/2006/relationships/slide" Target="slide107.xml"/><Relationship Id="rId7" Type="http://schemas.openxmlformats.org/officeDocument/2006/relationships/slide" Target="slide120.xml"/><Relationship Id="rId12" Type="http://schemas.openxmlformats.org/officeDocument/2006/relationships/slide" Target="slide144.xml"/><Relationship Id="rId17" Type="http://schemas.openxmlformats.org/officeDocument/2006/relationships/slide" Target="slide133.xml"/><Relationship Id="rId25" Type="http://schemas.openxmlformats.org/officeDocument/2006/relationships/slide" Target="slide60.xml"/><Relationship Id="rId33" Type="http://schemas.openxmlformats.org/officeDocument/2006/relationships/slide" Target="slide73.xml"/><Relationship Id="rId38" Type="http://schemas.openxmlformats.org/officeDocument/2006/relationships/slide" Target="slide43.xml"/><Relationship Id="rId46" Type="http://schemas.openxmlformats.org/officeDocument/2006/relationships/slide" Target="slide103.xml"/><Relationship Id="rId2" Type="http://schemas.openxmlformats.org/officeDocument/2006/relationships/slide" Target="slide113.xml"/><Relationship Id="rId16" Type="http://schemas.openxmlformats.org/officeDocument/2006/relationships/slide" Target="slide123.xml"/><Relationship Id="rId20" Type="http://schemas.openxmlformats.org/officeDocument/2006/relationships/slide" Target="slide159.xml"/><Relationship Id="rId29" Type="http://schemas.openxmlformats.org/officeDocument/2006/relationships/slide" Target="slide52.xml"/><Relationship Id="rId41" Type="http://schemas.openxmlformats.org/officeDocument/2006/relationships/slide" Target="slide6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11" Type="http://schemas.openxmlformats.org/officeDocument/2006/relationships/slide" Target="slide140.xml"/><Relationship Id="rId24" Type="http://schemas.openxmlformats.org/officeDocument/2006/relationships/slide" Target="slide45.xml"/><Relationship Id="rId32" Type="http://schemas.openxmlformats.org/officeDocument/2006/relationships/slide" Target="slide70.xml"/><Relationship Id="rId37" Type="http://schemas.openxmlformats.org/officeDocument/2006/relationships/slide" Target="slide88.xml"/><Relationship Id="rId40" Type="http://schemas.openxmlformats.org/officeDocument/2006/relationships/slide" Target="slide49.xml"/><Relationship Id="rId45" Type="http://schemas.openxmlformats.org/officeDocument/2006/relationships/slide" Target="slide99.xml"/><Relationship Id="rId5" Type="http://schemas.openxmlformats.org/officeDocument/2006/relationships/slide" Target="slide127.xml"/><Relationship Id="rId15" Type="http://schemas.openxmlformats.org/officeDocument/2006/relationships/slide" Target="slide111.xml"/><Relationship Id="rId23" Type="http://schemas.openxmlformats.org/officeDocument/2006/relationships/slide" Target="slide41.xml"/><Relationship Id="rId28" Type="http://schemas.openxmlformats.org/officeDocument/2006/relationships/slide" Target="slide56.xml"/><Relationship Id="rId36" Type="http://schemas.openxmlformats.org/officeDocument/2006/relationships/slide" Target="slide86.xml"/><Relationship Id="rId10" Type="http://schemas.openxmlformats.org/officeDocument/2006/relationships/slide" Target="slide138.xml"/><Relationship Id="rId19" Type="http://schemas.openxmlformats.org/officeDocument/2006/relationships/slide" Target="slide154.xml"/><Relationship Id="rId31" Type="http://schemas.openxmlformats.org/officeDocument/2006/relationships/slide" Target="slide68.xml"/><Relationship Id="rId44" Type="http://schemas.openxmlformats.org/officeDocument/2006/relationships/slide" Target="slide95.xml"/><Relationship Id="rId4" Type="http://schemas.openxmlformats.org/officeDocument/2006/relationships/slide" Target="slide118.xml"/><Relationship Id="rId9" Type="http://schemas.openxmlformats.org/officeDocument/2006/relationships/slide" Target="slide135.xml"/><Relationship Id="rId14" Type="http://schemas.openxmlformats.org/officeDocument/2006/relationships/slide" Target="slide148.xml"/><Relationship Id="rId22" Type="http://schemas.openxmlformats.org/officeDocument/2006/relationships/slide" Target="slide169.xml"/><Relationship Id="rId27" Type="http://schemas.openxmlformats.org/officeDocument/2006/relationships/slide" Target="slide58.xml"/><Relationship Id="rId30" Type="http://schemas.openxmlformats.org/officeDocument/2006/relationships/slide" Target="slide65.xml"/><Relationship Id="rId35" Type="http://schemas.openxmlformats.org/officeDocument/2006/relationships/slide" Target="slide82.xml"/><Relationship Id="rId43" Type="http://schemas.openxmlformats.org/officeDocument/2006/relationships/slide" Target="slide93.xml"/><Relationship Id="rId48" Type="http://schemas.openxmlformats.org/officeDocument/2006/relationships/slide" Target="slide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5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slide" Target="slide40.xml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40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5.png"/><Relationship Id="rId7" Type="http://schemas.openxmlformats.org/officeDocument/2006/relationships/slide" Target="slide40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.png"/><Relationship Id="rId4" Type="http://schemas.openxmlformats.org/officeDocument/2006/relationships/image" Target="../media/image10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5.png"/><Relationship Id="rId7" Type="http://schemas.openxmlformats.org/officeDocument/2006/relationships/slide" Target="slide40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1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5.png"/><Relationship Id="rId4" Type="http://schemas.openxmlformats.org/officeDocument/2006/relationships/image" Target="../media/image13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5.png"/><Relationship Id="rId4" Type="http://schemas.openxmlformats.org/officeDocument/2006/relationships/image" Target="../media/image13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13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2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.png"/><Relationship Id="rId7" Type="http://schemas.openxmlformats.org/officeDocument/2006/relationships/image" Target="../media/image1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10" Type="http://schemas.openxmlformats.org/officeDocument/2006/relationships/image" Target="../media/image2.png"/><Relationship Id="rId4" Type="http://schemas.openxmlformats.org/officeDocument/2006/relationships/image" Target="../media/image144.png"/><Relationship Id="rId9" Type="http://schemas.openxmlformats.org/officeDocument/2006/relationships/slide" Target="slide40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0.png"/><Relationship Id="rId7" Type="http://schemas.openxmlformats.org/officeDocument/2006/relationships/slide" Target="slide40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90.png"/><Relationship Id="rId3" Type="http://schemas.openxmlformats.org/officeDocument/2006/relationships/image" Target="../media/image1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.png"/><Relationship Id="rId10" Type="http://schemas.openxmlformats.org/officeDocument/2006/relationships/slide" Target="slide40.xml"/><Relationship Id="rId9" Type="http://schemas.openxmlformats.org/officeDocument/2006/relationships/image" Target="../media/image15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2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.xml"/><Relationship Id="rId4" Type="http://schemas.openxmlformats.org/officeDocument/2006/relationships/image" Target="../media/image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171572" y="513671"/>
            <a:ext cx="26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Functions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12" name="Rectangle 11">
            <a:hlinkClick r:id="rId2" action="ppaction://hlinksldjump"/>
          </p:cNvPr>
          <p:cNvSpPr/>
          <p:nvPr/>
        </p:nvSpPr>
        <p:spPr>
          <a:xfrm>
            <a:off x="3203976" y="1988840"/>
            <a:ext cx="1152000" cy="54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B</a:t>
            </a:r>
            <a:endParaRPr lang="en-GB" b="1" dirty="0"/>
          </a:p>
        </p:txBody>
      </p:sp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3203976" y="1376840"/>
            <a:ext cx="1152000" cy="54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A</a:t>
            </a:r>
            <a:endParaRPr lang="en-GB" b="1" dirty="0"/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3203976" y="260096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</a:t>
            </a:r>
            <a:endParaRPr lang="en-GB" b="1" dirty="0"/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207095" y="3825104"/>
            <a:ext cx="1152000" cy="54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</a:t>
            </a:r>
            <a:endParaRPr lang="en-GB" b="1" dirty="0"/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203976" y="321297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D</a:t>
            </a:r>
            <a:endParaRPr lang="en-GB" b="1" dirty="0"/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3218214" y="443711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</a:t>
            </a:r>
            <a:endParaRPr lang="en-GB" b="1" dirty="0"/>
          </a:p>
        </p:txBody>
      </p:sp>
      <p:sp>
        <p:nvSpPr>
          <p:cNvPr id="10" name="Rectangle 9"/>
          <p:cNvSpPr/>
          <p:nvPr/>
        </p:nvSpPr>
        <p:spPr>
          <a:xfrm>
            <a:off x="7236297" y="513671"/>
            <a:ext cx="1717194" cy="78775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Graphical transformations</a:t>
            </a:r>
            <a:endParaRPr lang="en-GB" b="1" dirty="0"/>
          </a:p>
        </p:txBody>
      </p: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4500120" y="1376832"/>
            <a:ext cx="1152000" cy="54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</a:t>
            </a:r>
            <a:endParaRPr lang="en-GB" b="1" dirty="0"/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4500120" y="198884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4500120" y="260096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</a:t>
            </a:r>
          </a:p>
          <a:p>
            <a:pPr algn="ctr"/>
            <a:r>
              <a:rPr lang="en-GB" b="1" dirty="0" smtClean="0"/>
              <a:t>(ii)</a:t>
            </a:r>
            <a:endParaRPr lang="en-GB" b="1" dirty="0"/>
          </a:p>
        </p:txBody>
      </p:sp>
      <p:sp>
        <p:nvSpPr>
          <p:cNvPr id="24" name="Rectangle 23">
            <a:hlinkClick r:id="rId11" action="ppaction://hlinksldjump"/>
          </p:cNvPr>
          <p:cNvSpPr/>
          <p:nvPr/>
        </p:nvSpPr>
        <p:spPr>
          <a:xfrm>
            <a:off x="4499992" y="321297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2018 2 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5" name="Rectangle 24">
            <a:hlinkClick r:id="rId12" action="ppaction://hlinksldjump"/>
          </p:cNvPr>
          <p:cNvSpPr/>
          <p:nvPr/>
        </p:nvSpPr>
        <p:spPr>
          <a:xfrm>
            <a:off x="4499992" y="382510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2018 2 </a:t>
            </a:r>
          </a:p>
          <a:p>
            <a:pPr algn="ctr"/>
            <a:r>
              <a:rPr lang="en-GB" b="1" dirty="0" smtClean="0"/>
              <a:t>(ii)</a:t>
            </a:r>
            <a:endParaRPr lang="en-GB" b="1" dirty="0"/>
          </a:p>
        </p:txBody>
      </p:sp>
      <p:sp>
        <p:nvSpPr>
          <p:cNvPr id="26" name="Rectangle 25">
            <a:hlinkClick r:id="rId13" action="ppaction://hlinksldjump"/>
          </p:cNvPr>
          <p:cNvSpPr/>
          <p:nvPr/>
        </p:nvSpPr>
        <p:spPr>
          <a:xfrm>
            <a:off x="179512" y="44624"/>
            <a:ext cx="1944216" cy="349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20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228" y="-440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916832"/>
            <a:ext cx="8496944" cy="173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9309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522467"/>
            <a:ext cx="8496944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3402787"/>
            <a:ext cx="8496942" cy="210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29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844824"/>
            <a:ext cx="8496946" cy="22105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844824"/>
            <a:ext cx="8496944" cy="2210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18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2166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836712"/>
            <a:ext cx="8640957" cy="421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420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53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21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3861048"/>
            <a:ext cx="8280921" cy="23532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551" y="3860526"/>
            <a:ext cx="8280920" cy="2353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362964"/>
            <a:ext cx="8496940" cy="34980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369333"/>
            <a:ext cx="8496944" cy="1474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7" y="1844302"/>
            <a:ext cx="8496943" cy="2015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723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2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3881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764704"/>
            <a:ext cx="8496944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3501008"/>
            <a:ext cx="8496942" cy="165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317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49" y="2564904"/>
            <a:ext cx="5484702" cy="21067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092" y="44624"/>
            <a:ext cx="5493816" cy="2499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092" y="4725144"/>
            <a:ext cx="5493816" cy="20380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25092" y="44624"/>
            <a:ext cx="5489259" cy="6718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24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7845062" cy="4449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3" y="44624"/>
            <a:ext cx="3168352" cy="2374163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58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944051"/>
            <a:ext cx="8496946" cy="27343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7" y="2960275"/>
            <a:ext cx="8496944" cy="717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9" y="908720"/>
            <a:ext cx="8496944" cy="752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7" y="1661695"/>
            <a:ext cx="8496943" cy="129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7" y="4112403"/>
            <a:ext cx="8496946" cy="9542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7" y="4093201"/>
            <a:ext cx="8496943" cy="973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201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2" grpId="0" animBg="1"/>
      <p:bldP spid="1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340768"/>
            <a:ext cx="8496942" cy="3282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340768"/>
            <a:ext cx="8496944" cy="3282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7537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1520" y="392946"/>
            <a:ext cx="8640960" cy="2820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3212976"/>
            <a:ext cx="8640960" cy="2945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436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268760"/>
            <a:ext cx="8496942" cy="36137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9" y="1268760"/>
            <a:ext cx="8496941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23529" y="3717032"/>
            <a:ext cx="8496941" cy="116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460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32"/>
          <a:stretch/>
        </p:blipFill>
        <p:spPr>
          <a:xfrm>
            <a:off x="395536" y="548679"/>
            <a:ext cx="8424936" cy="5295753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60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2656"/>
            <a:ext cx="6912768" cy="3546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933056"/>
            <a:ext cx="6768752" cy="22369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3608" y="332657"/>
            <a:ext cx="6912768" cy="1172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43608" y="1505094"/>
            <a:ext cx="6912768" cy="2397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331640" y="3909442"/>
            <a:ext cx="6768752" cy="527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331640" y="4437112"/>
            <a:ext cx="6768752" cy="1777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423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789040"/>
            <a:ext cx="8496944" cy="236721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32656"/>
            <a:ext cx="8496944" cy="344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10" y="3670876"/>
            <a:ext cx="6854882" cy="3142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2510" y="4853578"/>
            <a:ext cx="6854881" cy="1959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8640"/>
            <a:ext cx="7344814" cy="336879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39552" y="165026"/>
            <a:ext cx="7344814" cy="3119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39552" y="3284984"/>
            <a:ext cx="7344814" cy="29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712510" y="3626252"/>
            <a:ext cx="6854881" cy="1227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407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  <p:bldP spid="11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624"/>
            <a:ext cx="7920880" cy="3874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861048"/>
            <a:ext cx="7920880" cy="298026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81128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424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71566"/>
            <a:ext cx="8784976" cy="5090505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3" y="404664"/>
            <a:ext cx="8784975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99" y="5858862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79511" y="2492896"/>
            <a:ext cx="8784977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511" y="3212976"/>
            <a:ext cx="8784977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79511" y="5301208"/>
            <a:ext cx="8784977" cy="360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917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7" y="1124744"/>
            <a:ext cx="8456286" cy="436325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43858" y="1124744"/>
            <a:ext cx="8456286" cy="436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260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6" y="5906746"/>
            <a:ext cx="1363352" cy="906629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548680"/>
            <a:ext cx="8784974" cy="505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4389472"/>
            <a:ext cx="8784972" cy="16318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1" y="4412504"/>
            <a:ext cx="8784975" cy="1608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13008"/>
            <a:ext cx="8784974" cy="41758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187624"/>
            <a:ext cx="8784974" cy="889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1" y="1077104"/>
            <a:ext cx="8784975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11" y="2013208"/>
            <a:ext cx="8784975" cy="2399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28" y="5877272"/>
            <a:ext cx="1032480" cy="103248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9939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96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056784" cy="612083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413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404664"/>
            <a:ext cx="8496942" cy="53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4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1007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450458"/>
            <a:ext cx="8784976" cy="1466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1916833"/>
            <a:ext cx="8784976" cy="2016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2" y="3933056"/>
            <a:ext cx="8784976" cy="1644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6822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07814"/>
            <a:ext cx="8928992" cy="3242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1807814"/>
            <a:ext cx="8928992" cy="3349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62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04290"/>
            <a:ext cx="8208912" cy="522896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932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6632"/>
            <a:ext cx="6540912" cy="1913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6" y="2070136"/>
            <a:ext cx="6192690" cy="2799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925648"/>
            <a:ext cx="6192688" cy="18157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1640" y="116632"/>
            <a:ext cx="654091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331640" y="1556792"/>
            <a:ext cx="6540912" cy="513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403646" y="2070136"/>
            <a:ext cx="6192690" cy="2855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403646" y="4925648"/>
            <a:ext cx="6192690" cy="181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278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084012"/>
            <a:ext cx="8928992" cy="3793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33718"/>
            <a:ext cx="7519588" cy="201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4913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79512" y="908720"/>
            <a:ext cx="8784976" cy="638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1547500"/>
            <a:ext cx="8784976" cy="152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79512" y="3068960"/>
            <a:ext cx="87849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79512" y="3645024"/>
            <a:ext cx="8784976" cy="2200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857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  <p:bldP spid="17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384305"/>
            <a:ext cx="6336704" cy="2429071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698" y="44623"/>
            <a:ext cx="2930454" cy="2041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2117848"/>
            <a:ext cx="6336704" cy="224725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944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3573016"/>
            <a:ext cx="8496945" cy="30221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9550" y="3567196"/>
            <a:ext cx="8496945" cy="3051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76672"/>
            <a:ext cx="8928990" cy="30905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476672"/>
            <a:ext cx="8928992" cy="3090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13176"/>
            <a:ext cx="1110512" cy="73849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960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3" y="620688"/>
            <a:ext cx="8953554" cy="50932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22" y="1772816"/>
            <a:ext cx="8941274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5224" y="476672"/>
            <a:ext cx="894127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95222" y="3861048"/>
            <a:ext cx="8941274" cy="1852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445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66768"/>
            <a:ext cx="8640958" cy="17462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1520" y="1412776"/>
            <a:ext cx="864096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025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548680"/>
            <a:ext cx="8928992" cy="479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276872"/>
            <a:ext cx="8424936" cy="34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32656"/>
            <a:ext cx="8928990" cy="1929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11560" y="2285342"/>
            <a:ext cx="8424935" cy="3447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 (B)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332656"/>
            <a:ext cx="8928991" cy="1929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 (A)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964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548680"/>
            <a:ext cx="8928990" cy="5092520"/>
          </a:xfrm>
          <a:prstGeom prst="rect">
            <a:avLst/>
          </a:prstGeom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07506" y="3429000"/>
            <a:ext cx="8928989" cy="2235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i</a:t>
            </a:r>
            <a:r>
              <a:rPr lang="en-GB" sz="2800" b="1" dirty="0" smtClean="0"/>
              <a:t>i (B)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525066"/>
            <a:ext cx="8928991" cy="290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i</a:t>
            </a:r>
            <a:r>
              <a:rPr lang="en-GB" sz="2800" b="1" dirty="0" smtClean="0"/>
              <a:t>i (A)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73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548680"/>
            <a:ext cx="8928990" cy="2561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5" y="3137050"/>
            <a:ext cx="8928990" cy="23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5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40039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1" y="4293096"/>
            <a:ext cx="7992887" cy="15325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2996952"/>
            <a:ext cx="864095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332656"/>
            <a:ext cx="8640957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1" y="3861048"/>
            <a:ext cx="8640957" cy="475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899591" y="4336644"/>
            <a:ext cx="7992887" cy="1488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8215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  <p:bldP spid="1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269516"/>
            <a:ext cx="7120370" cy="14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678102"/>
            <a:ext cx="7120370" cy="2119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783170"/>
            <a:ext cx="7120370" cy="2030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5748" y="35734"/>
            <a:ext cx="2888740" cy="2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89" y="260648"/>
            <a:ext cx="8297267" cy="467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941168"/>
            <a:ext cx="7848872" cy="1297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79189" y="260647"/>
            <a:ext cx="8297268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79189" y="2996952"/>
            <a:ext cx="8297268" cy="845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79189" y="3842638"/>
            <a:ext cx="8297268" cy="1098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827585" y="4934698"/>
            <a:ext cx="7848872" cy="130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960902"/>
            <a:ext cx="996490" cy="99649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272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00808"/>
            <a:ext cx="8928992" cy="45117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7504" y="5321362"/>
            <a:ext cx="8928991" cy="891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88296"/>
            <a:ext cx="2880320" cy="1684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07504" y="1696236"/>
            <a:ext cx="8928991" cy="362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(ii)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475656" y="88296"/>
            <a:ext cx="2880320" cy="1607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(i)</a:t>
            </a:r>
            <a:endParaRPr lang="en-GB" sz="2800" b="1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2133" y="580526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0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3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764704"/>
            <a:ext cx="8928992" cy="491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2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26" y="332656"/>
            <a:ext cx="8698748" cy="55244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626" y="332656"/>
            <a:ext cx="8698748" cy="1662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22626" y="1995080"/>
            <a:ext cx="8698748" cy="1217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874396"/>
            <a:ext cx="983604" cy="98360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22626" y="3212976"/>
            <a:ext cx="869874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22626" y="4797152"/>
            <a:ext cx="8698748" cy="1059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1392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58" y="332656"/>
            <a:ext cx="8185084" cy="628193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9458" y="332656"/>
            <a:ext cx="8185084" cy="6281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76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737"/>
          <a:stretch/>
        </p:blipFill>
        <p:spPr>
          <a:xfrm>
            <a:off x="251520" y="518428"/>
            <a:ext cx="8712968" cy="496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4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23" y="332656"/>
            <a:ext cx="8566754" cy="5904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88623" y="327723"/>
            <a:ext cx="8566754" cy="2237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88623" y="2564905"/>
            <a:ext cx="8566754" cy="1728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88623" y="4293097"/>
            <a:ext cx="8566754" cy="432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88623" y="4725146"/>
            <a:ext cx="8566754" cy="1512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600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94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1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79364"/>
            <a:ext cx="7056784" cy="684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29622"/>
            <a:ext cx="8784976" cy="1878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108298"/>
            <a:ext cx="8784976" cy="24809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475657"/>
            <a:ext cx="8856984" cy="5113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600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67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81" y="116632"/>
            <a:ext cx="7448250" cy="3312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182" y="3429000"/>
            <a:ext cx="7448250" cy="2705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12179" y="116633"/>
            <a:ext cx="7448251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12179" y="2996953"/>
            <a:ext cx="7448251" cy="432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012179" y="3428999"/>
            <a:ext cx="7448251" cy="2705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108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3" y="6144704"/>
            <a:ext cx="1005522" cy="66867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42246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071"/>
          <a:stretch/>
        </p:blipFill>
        <p:spPr>
          <a:xfrm>
            <a:off x="281365" y="908720"/>
            <a:ext cx="8617892" cy="48158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77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60648"/>
            <a:ext cx="7200800" cy="33311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645024"/>
            <a:ext cx="7200800" cy="23293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982" y="5733256"/>
            <a:ext cx="949362" cy="2182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1" y="260648"/>
            <a:ext cx="7200800" cy="565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71599" y="826176"/>
            <a:ext cx="7200801" cy="583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71599" y="1409273"/>
            <a:ext cx="7200801" cy="1219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71599" y="2628699"/>
            <a:ext cx="7200801" cy="1016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971599" y="3645024"/>
            <a:ext cx="7200801" cy="2329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90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564904"/>
            <a:ext cx="6624736" cy="377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14660"/>
            <a:ext cx="3744416" cy="2450244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10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03" y="116632"/>
            <a:ext cx="6331594" cy="36307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203" y="3814461"/>
            <a:ext cx="6331594" cy="29502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6204" y="116632"/>
            <a:ext cx="633159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406202" y="476672"/>
            <a:ext cx="633159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406201" y="2060848"/>
            <a:ext cx="6331596" cy="1753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406201" y="3814461"/>
            <a:ext cx="6331596" cy="2950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31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50" y="2653418"/>
            <a:ext cx="7056782" cy="358389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44624"/>
            <a:ext cx="6917364" cy="451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1960" y="519816"/>
            <a:ext cx="3653820" cy="37012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11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2" y="6357506"/>
            <a:ext cx="720082" cy="1678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90" y="116632"/>
            <a:ext cx="7964006" cy="61926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2490" y="4581128"/>
            <a:ext cx="7964006" cy="1967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2490" y="68449"/>
            <a:ext cx="7964006" cy="768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2490" y="836713"/>
            <a:ext cx="7964006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5759624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2490" y="1628800"/>
            <a:ext cx="7964006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1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7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628800"/>
            <a:ext cx="8496944" cy="179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332656"/>
            <a:ext cx="5400600" cy="14152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7744" y="332656"/>
            <a:ext cx="5400600" cy="648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267744" y="980729"/>
            <a:ext cx="5400600" cy="767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5759624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6" y="2060848"/>
            <a:ext cx="6552728" cy="2115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778" y="4324568"/>
            <a:ext cx="5472606" cy="184073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75656" y="2060848"/>
            <a:ext cx="6552728" cy="2115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55778" y="4324568"/>
            <a:ext cx="5472606" cy="1866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23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  <p:bldP spid="16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2659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8" y="3284984"/>
            <a:ext cx="8352924" cy="2605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7" y="471763"/>
            <a:ext cx="8352926" cy="26642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6" y="3284984"/>
            <a:ext cx="8352925" cy="2605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53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53160"/>
            <a:ext cx="8640960" cy="295168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27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39419"/>
            <a:ext cx="7416824" cy="27019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3" y="4039418"/>
            <a:ext cx="7416824" cy="2699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32656"/>
            <a:ext cx="8496944" cy="35983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332656"/>
            <a:ext cx="8496944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3140968"/>
            <a:ext cx="8496944" cy="789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089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90" y="357978"/>
            <a:ext cx="6867094" cy="6455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46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32656"/>
            <a:ext cx="8640956" cy="58009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1" y="4355716"/>
            <a:ext cx="8640957" cy="1801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51521" y="332656"/>
            <a:ext cx="864096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2204864"/>
            <a:ext cx="864096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96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18" y="44624"/>
            <a:ext cx="6172406" cy="4001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019" y="4070570"/>
            <a:ext cx="6172404" cy="2094734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216017" y="44624"/>
            <a:ext cx="6172405" cy="6120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656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64896" cy="55757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539552" y="369332"/>
            <a:ext cx="8064896" cy="5611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805264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695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32107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1" y="1412776"/>
            <a:ext cx="8640958" cy="3210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040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980728"/>
            <a:ext cx="8640958" cy="36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4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6" y="620688"/>
            <a:ext cx="8771508" cy="48965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6246" y="620688"/>
            <a:ext cx="8771508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86246" y="3645024"/>
            <a:ext cx="8771508" cy="1872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6634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3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1161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476672"/>
            <a:ext cx="8640960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2924944"/>
            <a:ext cx="8640960" cy="743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1" y="3668638"/>
            <a:ext cx="8640958" cy="1924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1847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47676"/>
            <a:ext cx="8640960" cy="2557388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1447676"/>
            <a:ext cx="8640959" cy="2557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Special Cases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999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39760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3933056"/>
            <a:ext cx="8640960" cy="95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908720"/>
            <a:ext cx="8640960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532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87212"/>
            <a:ext cx="7632848" cy="4682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5246" y="6165304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6" y="44624"/>
            <a:ext cx="4032448" cy="190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2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620688"/>
            <a:ext cx="8640956" cy="47027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620688"/>
            <a:ext cx="8640960" cy="815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1436390"/>
            <a:ext cx="8640960" cy="156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1" y="2996952"/>
            <a:ext cx="8640957" cy="232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304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3678436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404664"/>
            <a:ext cx="8640959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</a:t>
            </a:r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1988840"/>
            <a:ext cx="8640959" cy="2117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19" y="4241208"/>
            <a:ext cx="8640962" cy="8439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0" y="4228132"/>
            <a:ext cx="8640959" cy="857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895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8276"/>
            <a:ext cx="8640960" cy="1669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854460"/>
            <a:ext cx="8640960" cy="1366628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1198276"/>
            <a:ext cx="8640959" cy="3022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62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7296"/>
            <a:ext cx="8640958" cy="4745920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627296"/>
            <a:ext cx="8640959" cy="4769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310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30206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1340768"/>
            <a:ext cx="8640960" cy="3020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42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165304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96752"/>
            <a:ext cx="8496944" cy="302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6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6" y="2060848"/>
            <a:ext cx="8771508" cy="179908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6246" y="1988840"/>
            <a:ext cx="8771508" cy="1871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116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5238"/>
            <a:ext cx="8640958" cy="48999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514364"/>
            <a:ext cx="8640960" cy="2456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2970738"/>
            <a:ext cx="8640960" cy="2498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00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404664"/>
            <a:ext cx="7776862" cy="2630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9" y="3212976"/>
            <a:ext cx="7776862" cy="2076026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83569" y="3180674"/>
            <a:ext cx="7771929" cy="2108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683569" y="369332"/>
            <a:ext cx="7756115" cy="2666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72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7488832" cy="5527040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827585" y="332656"/>
            <a:ext cx="7488832" cy="5509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93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928920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514364"/>
            <a:ext cx="8640959" cy="4963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638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074" y="345290"/>
            <a:ext cx="6273278" cy="625206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60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49412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3140968"/>
            <a:ext cx="8496944" cy="2300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476672"/>
            <a:ext cx="8496944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83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700808"/>
            <a:ext cx="8784976" cy="211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5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2594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04664"/>
            <a:ext cx="8496944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2924944"/>
            <a:ext cx="8496944" cy="1541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4466352"/>
            <a:ext cx="8496944" cy="1193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73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484784"/>
            <a:ext cx="8496944" cy="253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84" y="1196752"/>
            <a:ext cx="8473032" cy="31478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5484" y="2348880"/>
            <a:ext cx="8496944" cy="2019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1196752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23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4000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124744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2276872"/>
            <a:ext cx="8496944" cy="2247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4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40" y="134936"/>
            <a:ext cx="6966892" cy="60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3344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2" y="1196752"/>
            <a:ext cx="8784976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2" y="404664"/>
            <a:ext cx="878497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79512" y="3861048"/>
            <a:ext cx="8784976" cy="1878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0243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385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2696"/>
            <a:ext cx="849694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1340768"/>
            <a:ext cx="8496944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3717032"/>
            <a:ext cx="8496944" cy="1360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3895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191402"/>
            <a:ext cx="8928990" cy="29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6"/>
            <a:ext cx="8784974" cy="40645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2" y="2672148"/>
            <a:ext cx="8784976" cy="2085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2" y="404664"/>
            <a:ext cx="8784976" cy="2267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6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20688"/>
            <a:ext cx="8784974" cy="47767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2" y="1412776"/>
            <a:ext cx="8784976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2" y="604776"/>
            <a:ext cx="8784976" cy="8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512" y="3429000"/>
            <a:ext cx="8784976" cy="1968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5398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24744"/>
            <a:ext cx="8784974" cy="37194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1124744"/>
            <a:ext cx="8784974" cy="3816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91110" cy="79208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55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44824"/>
            <a:ext cx="8784976" cy="24272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2" y="3429000"/>
            <a:ext cx="8784976" cy="843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2" y="1844824"/>
            <a:ext cx="878497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8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38089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2" y="1124744"/>
            <a:ext cx="8784976" cy="3832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8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871811"/>
            <a:ext cx="7272807" cy="15734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692696"/>
            <a:ext cx="8784974" cy="29457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2" y="3853448"/>
            <a:ext cx="7272808" cy="159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2" y="692696"/>
            <a:ext cx="8784976" cy="2964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37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4" y="332656"/>
            <a:ext cx="7488830" cy="5815578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899594" y="332656"/>
            <a:ext cx="7488830" cy="5815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24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1412776"/>
            <a:ext cx="8352926" cy="2416532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23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19191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08720"/>
            <a:ext cx="8496944" cy="1919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131714"/>
            <a:ext cx="8496944" cy="12802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131714"/>
            <a:ext cx="8496943" cy="1280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62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941168"/>
            <a:ext cx="8496944" cy="10803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11678"/>
            <a:ext cx="8496944" cy="4603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260648"/>
            <a:ext cx="8496944" cy="4654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4915266"/>
            <a:ext cx="8496944" cy="1106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Alternatives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424" y="5973042"/>
            <a:ext cx="1291344" cy="858743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39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402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836712"/>
            <a:ext cx="8496944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(SF)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4293096"/>
            <a:ext cx="8496944" cy="969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22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621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1600"/>
            <a:ext cx="8496944" cy="2017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2708920"/>
            <a:ext cx="8496944" cy="562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3261522"/>
            <a:ext cx="8496944" cy="2052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61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6176"/>
            <a:ext cx="8208912" cy="55642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336176"/>
            <a:ext cx="8208912" cy="5587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Alternatives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43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3428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836712"/>
            <a:ext cx="8496942" cy="4342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410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rId2" action="ppaction://hlinksldjump"/>
          </p:cNvPr>
          <p:cNvSpPr/>
          <p:nvPr/>
        </p:nvSpPr>
        <p:spPr>
          <a:xfrm>
            <a:off x="179512" y="162880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179512" y="220486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79512" y="278098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79512" y="508518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179512" y="450912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046927" y="116632"/>
            <a:ext cx="52613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Functions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179512" y="3356992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179512" y="5661248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7" name="Rectangle 26">
            <a:hlinkClick r:id="rId9" action="ppaction://hlinksldjump"/>
          </p:cNvPr>
          <p:cNvSpPr/>
          <p:nvPr/>
        </p:nvSpPr>
        <p:spPr>
          <a:xfrm>
            <a:off x="1835696" y="1052736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0" action="ppaction://hlinksldjump"/>
          </p:cNvPr>
          <p:cNvSpPr/>
          <p:nvPr/>
        </p:nvSpPr>
        <p:spPr>
          <a:xfrm>
            <a:off x="1835696" y="1628856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29" name="Rectangle 28">
            <a:hlinkClick r:id="rId11" action="ppaction://hlinksldjump"/>
          </p:cNvPr>
          <p:cNvSpPr/>
          <p:nvPr/>
        </p:nvSpPr>
        <p:spPr>
          <a:xfrm>
            <a:off x="1835696" y="220492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1" name="Rectangle 30">
            <a:hlinkClick r:id="rId12" action="ppaction://hlinksldjump"/>
          </p:cNvPr>
          <p:cNvSpPr/>
          <p:nvPr/>
        </p:nvSpPr>
        <p:spPr>
          <a:xfrm>
            <a:off x="1835696" y="2780928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</a:t>
            </a:r>
            <a:endParaRPr lang="en-GB" b="1" dirty="0"/>
          </a:p>
        </p:txBody>
      </p:sp>
      <p:sp>
        <p:nvSpPr>
          <p:cNvPr id="33" name="Rectangle 32">
            <a:hlinkClick r:id="rId13" action="ppaction://hlinksldjump"/>
          </p:cNvPr>
          <p:cNvSpPr/>
          <p:nvPr/>
        </p:nvSpPr>
        <p:spPr>
          <a:xfrm>
            <a:off x="1835696" y="3357048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4" action="ppaction://hlinksldjump"/>
          </p:cNvPr>
          <p:cNvSpPr/>
          <p:nvPr/>
        </p:nvSpPr>
        <p:spPr>
          <a:xfrm>
            <a:off x="1835696" y="3933112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18" name="Rectangle 17">
            <a:hlinkClick r:id="rId15" action="ppaction://hlinksldjump"/>
          </p:cNvPr>
          <p:cNvSpPr/>
          <p:nvPr/>
        </p:nvSpPr>
        <p:spPr>
          <a:xfrm>
            <a:off x="179512" y="1052736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21" name="Rectangle 20">
            <a:hlinkClick r:id="rId16" action="ppaction://hlinksldjump"/>
          </p:cNvPr>
          <p:cNvSpPr/>
          <p:nvPr/>
        </p:nvSpPr>
        <p:spPr>
          <a:xfrm>
            <a:off x="179512" y="3933112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22" name="Rectangle 21">
            <a:hlinkClick r:id="rId17" action="ppaction://hlinksldjump"/>
          </p:cNvPr>
          <p:cNvSpPr/>
          <p:nvPr/>
        </p:nvSpPr>
        <p:spPr>
          <a:xfrm>
            <a:off x="179512" y="6237368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24" name="Rectangle 23">
            <a:hlinkClick r:id="rId18" action="ppaction://hlinksldjump"/>
          </p:cNvPr>
          <p:cNvSpPr/>
          <p:nvPr/>
        </p:nvSpPr>
        <p:spPr>
          <a:xfrm>
            <a:off x="1835696" y="450912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25" name="Rectangle 24">
            <a:hlinkClick r:id="rId19" action="ppaction://hlinksldjump"/>
          </p:cNvPr>
          <p:cNvSpPr/>
          <p:nvPr/>
        </p:nvSpPr>
        <p:spPr>
          <a:xfrm>
            <a:off x="1841004" y="5074276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26" name="Rectangle 25">
            <a:hlinkClick r:id="rId20" action="ppaction://hlinksldjump"/>
          </p:cNvPr>
          <p:cNvSpPr/>
          <p:nvPr/>
        </p:nvSpPr>
        <p:spPr>
          <a:xfrm>
            <a:off x="1835696" y="566130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30" name="Rectangle 29">
            <a:hlinkClick r:id="rId21" action="ppaction://hlinksldjump"/>
          </p:cNvPr>
          <p:cNvSpPr/>
          <p:nvPr/>
        </p:nvSpPr>
        <p:spPr>
          <a:xfrm>
            <a:off x="1835696" y="6237368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3491880" y="1052792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35" name="Rectangle 34">
            <a:hlinkClick r:id="rId23" action="ppaction://hlinksldjump"/>
          </p:cNvPr>
          <p:cNvSpPr/>
          <p:nvPr/>
        </p:nvSpPr>
        <p:spPr>
          <a:xfrm>
            <a:off x="4067944" y="220486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(i)</a:t>
            </a:r>
            <a:endParaRPr lang="en-GB" b="1" dirty="0"/>
          </a:p>
        </p:txBody>
      </p:sp>
      <p:sp>
        <p:nvSpPr>
          <p:cNvPr id="36" name="Rectangle 35">
            <a:hlinkClick r:id="rId24" action="ppaction://hlinksldjump"/>
          </p:cNvPr>
          <p:cNvSpPr/>
          <p:nvPr/>
        </p:nvSpPr>
        <p:spPr>
          <a:xfrm>
            <a:off x="4067944" y="3356992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 (i)</a:t>
            </a:r>
            <a:endParaRPr lang="en-GB" b="1" dirty="0"/>
          </a:p>
        </p:txBody>
      </p:sp>
      <p:sp>
        <p:nvSpPr>
          <p:cNvPr id="37" name="Rectangle 36">
            <a:hlinkClick r:id="rId25" action="ppaction://hlinksldjump"/>
          </p:cNvPr>
          <p:cNvSpPr/>
          <p:nvPr/>
        </p:nvSpPr>
        <p:spPr>
          <a:xfrm>
            <a:off x="5724128" y="1628856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38" name="Rectangle 37">
            <a:hlinkClick r:id="rId26" action="ppaction://hlinksldjump"/>
          </p:cNvPr>
          <p:cNvSpPr/>
          <p:nvPr/>
        </p:nvSpPr>
        <p:spPr>
          <a:xfrm>
            <a:off x="4067944" y="566130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39" name="Rectangle 38">
            <a:hlinkClick r:id="rId27" action="ppaction://hlinksldjump"/>
          </p:cNvPr>
          <p:cNvSpPr/>
          <p:nvPr/>
        </p:nvSpPr>
        <p:spPr>
          <a:xfrm>
            <a:off x="5724128" y="1052736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</a:t>
            </a:r>
            <a:endParaRPr lang="en-GB" b="1" dirty="0"/>
          </a:p>
        </p:txBody>
      </p:sp>
      <p:sp>
        <p:nvSpPr>
          <p:cNvPr id="40" name="Rectangle 39">
            <a:hlinkClick r:id="rId28" action="ppaction://hlinksldjump"/>
          </p:cNvPr>
          <p:cNvSpPr/>
          <p:nvPr/>
        </p:nvSpPr>
        <p:spPr>
          <a:xfrm>
            <a:off x="4067944" y="6237368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41" name="Rectangle 40">
            <a:hlinkClick r:id="rId29" action="ppaction://hlinksldjump"/>
          </p:cNvPr>
          <p:cNvSpPr/>
          <p:nvPr/>
        </p:nvSpPr>
        <p:spPr>
          <a:xfrm>
            <a:off x="4067944" y="508518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</a:t>
            </a:r>
            <a:endParaRPr lang="en-GB" b="1" dirty="0"/>
          </a:p>
        </p:txBody>
      </p:sp>
      <p:sp>
        <p:nvSpPr>
          <p:cNvPr id="42" name="Rectangle 41">
            <a:hlinkClick r:id="rId30" action="ppaction://hlinksldjump"/>
          </p:cNvPr>
          <p:cNvSpPr/>
          <p:nvPr/>
        </p:nvSpPr>
        <p:spPr>
          <a:xfrm>
            <a:off x="5724128" y="278098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(ii)</a:t>
            </a:r>
            <a:endParaRPr lang="en-GB" b="1" dirty="0"/>
          </a:p>
        </p:txBody>
      </p:sp>
      <p:sp>
        <p:nvSpPr>
          <p:cNvPr id="43" name="Rectangle 42">
            <a:hlinkClick r:id="rId31" action="ppaction://hlinksldjump"/>
          </p:cNvPr>
          <p:cNvSpPr/>
          <p:nvPr/>
        </p:nvSpPr>
        <p:spPr>
          <a:xfrm>
            <a:off x="5724128" y="3356992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44" name="Rectangle 43">
            <a:hlinkClick r:id="rId32" action="ppaction://hlinksldjump"/>
          </p:cNvPr>
          <p:cNvSpPr/>
          <p:nvPr/>
        </p:nvSpPr>
        <p:spPr>
          <a:xfrm>
            <a:off x="5724128" y="3933056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45" name="Rectangle 44">
            <a:hlinkClick r:id="rId33" action="ppaction://hlinksldjump"/>
          </p:cNvPr>
          <p:cNvSpPr/>
          <p:nvPr/>
        </p:nvSpPr>
        <p:spPr>
          <a:xfrm>
            <a:off x="5724128" y="450912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46" name="Rectangle 45">
            <a:hlinkClick r:id="rId34" action="ppaction://hlinksldjump"/>
          </p:cNvPr>
          <p:cNvSpPr/>
          <p:nvPr/>
        </p:nvSpPr>
        <p:spPr>
          <a:xfrm>
            <a:off x="5724128" y="508518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47" name="Rectangle 46">
            <a:hlinkClick r:id="rId35" action="ppaction://hlinksldjump"/>
          </p:cNvPr>
          <p:cNvSpPr/>
          <p:nvPr/>
        </p:nvSpPr>
        <p:spPr>
          <a:xfrm>
            <a:off x="5724128" y="566130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 (i)</a:t>
            </a:r>
            <a:endParaRPr lang="en-GB" b="1" dirty="0"/>
          </a:p>
        </p:txBody>
      </p:sp>
      <p:sp>
        <p:nvSpPr>
          <p:cNvPr id="48" name="Rectangle 47">
            <a:hlinkClick r:id="rId36" action="ppaction://hlinksldjump"/>
          </p:cNvPr>
          <p:cNvSpPr/>
          <p:nvPr/>
        </p:nvSpPr>
        <p:spPr>
          <a:xfrm>
            <a:off x="7387530" y="1052736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49" name="Rectangle 48">
            <a:hlinkClick r:id="rId37" action="ppaction://hlinksldjump"/>
          </p:cNvPr>
          <p:cNvSpPr/>
          <p:nvPr/>
        </p:nvSpPr>
        <p:spPr>
          <a:xfrm>
            <a:off x="7387530" y="162880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50" name="Rectangle 49">
            <a:hlinkClick r:id="rId38" action="ppaction://hlinksldjump"/>
          </p:cNvPr>
          <p:cNvSpPr/>
          <p:nvPr/>
        </p:nvSpPr>
        <p:spPr>
          <a:xfrm>
            <a:off x="4067944" y="2780928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(ii)</a:t>
            </a:r>
            <a:endParaRPr lang="en-GB" b="1" dirty="0"/>
          </a:p>
        </p:txBody>
      </p:sp>
      <p:sp>
        <p:nvSpPr>
          <p:cNvPr id="51" name="Rectangle 50">
            <a:hlinkClick r:id="rId39" action="ppaction://hlinksldjump"/>
          </p:cNvPr>
          <p:cNvSpPr/>
          <p:nvPr/>
        </p:nvSpPr>
        <p:spPr>
          <a:xfrm>
            <a:off x="4067944" y="3933112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 (ii)</a:t>
            </a:r>
            <a:endParaRPr lang="en-GB" b="1" dirty="0"/>
          </a:p>
        </p:txBody>
      </p:sp>
      <p:sp>
        <p:nvSpPr>
          <p:cNvPr id="52" name="Rectangle 51">
            <a:hlinkClick r:id="rId40" action="ppaction://hlinksldjump"/>
          </p:cNvPr>
          <p:cNvSpPr/>
          <p:nvPr/>
        </p:nvSpPr>
        <p:spPr>
          <a:xfrm>
            <a:off x="4067944" y="4509176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53" name="Rectangle 52">
            <a:hlinkClick r:id="rId41" action="ppaction://hlinksldjump"/>
          </p:cNvPr>
          <p:cNvSpPr/>
          <p:nvPr/>
        </p:nvSpPr>
        <p:spPr>
          <a:xfrm>
            <a:off x="5724128" y="220492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(i)</a:t>
            </a:r>
            <a:endParaRPr lang="en-GB" b="1" dirty="0"/>
          </a:p>
        </p:txBody>
      </p:sp>
      <p:sp>
        <p:nvSpPr>
          <p:cNvPr id="54" name="Rectangle 53">
            <a:hlinkClick r:id="rId42" action="ppaction://hlinksldjump"/>
          </p:cNvPr>
          <p:cNvSpPr/>
          <p:nvPr/>
        </p:nvSpPr>
        <p:spPr>
          <a:xfrm>
            <a:off x="5731346" y="6237368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 (ii)</a:t>
            </a:r>
            <a:endParaRPr lang="en-GB" b="1" dirty="0"/>
          </a:p>
        </p:txBody>
      </p:sp>
      <p:sp>
        <p:nvSpPr>
          <p:cNvPr id="55" name="Rectangle 54">
            <a:hlinkClick r:id="rId43" action="ppaction://hlinksldjump"/>
          </p:cNvPr>
          <p:cNvSpPr/>
          <p:nvPr/>
        </p:nvSpPr>
        <p:spPr>
          <a:xfrm>
            <a:off x="7387530" y="220486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56" name="Rectangle 55">
            <a:hlinkClick r:id="rId44" action="ppaction://hlinksldjump"/>
          </p:cNvPr>
          <p:cNvSpPr/>
          <p:nvPr/>
        </p:nvSpPr>
        <p:spPr>
          <a:xfrm>
            <a:off x="7387530" y="2780928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57" name="Rectangle 56">
            <a:hlinkClick r:id="rId45" action="ppaction://hlinksldjump"/>
          </p:cNvPr>
          <p:cNvSpPr/>
          <p:nvPr/>
        </p:nvSpPr>
        <p:spPr>
          <a:xfrm>
            <a:off x="7387530" y="3356992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58" name="Rectangle 57">
            <a:hlinkClick r:id="rId46" action="ppaction://hlinksldjump"/>
          </p:cNvPr>
          <p:cNvSpPr/>
          <p:nvPr/>
        </p:nvSpPr>
        <p:spPr>
          <a:xfrm>
            <a:off x="7380312" y="3933168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59" name="Rectangle 58">
            <a:hlinkClick r:id="rId47" action="ppaction://hlinksldjump"/>
          </p:cNvPr>
          <p:cNvSpPr/>
          <p:nvPr/>
        </p:nvSpPr>
        <p:spPr>
          <a:xfrm>
            <a:off x="7380312" y="4509176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60" name="Rectangle 59"/>
          <p:cNvSpPr/>
          <p:nvPr/>
        </p:nvSpPr>
        <p:spPr>
          <a:xfrm>
            <a:off x="179512" y="476672"/>
            <a:ext cx="1584176" cy="504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C3 Functions</a:t>
            </a:r>
            <a:endParaRPr lang="en-GB" b="1" dirty="0"/>
          </a:p>
        </p:txBody>
      </p:sp>
      <p:sp>
        <p:nvSpPr>
          <p:cNvPr id="61" name="Rectangle 60"/>
          <p:cNvSpPr/>
          <p:nvPr/>
        </p:nvSpPr>
        <p:spPr>
          <a:xfrm>
            <a:off x="7380312" y="116632"/>
            <a:ext cx="1584176" cy="8640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C3 Transforming Graphs</a:t>
            </a:r>
            <a:endParaRPr lang="en-GB" b="1" dirty="0"/>
          </a:p>
        </p:txBody>
      </p:sp>
      <p:sp>
        <p:nvSpPr>
          <p:cNvPr id="62" name="Rectangle 61">
            <a:hlinkClick r:id="rId48" action="ppaction://hlinksldjump"/>
          </p:cNvPr>
          <p:cNvSpPr/>
          <p:nvPr/>
        </p:nvSpPr>
        <p:spPr>
          <a:xfrm>
            <a:off x="179512" y="44624"/>
            <a:ext cx="1944216" cy="349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85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9" y="260648"/>
            <a:ext cx="3780467" cy="2664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4" y="2980898"/>
            <a:ext cx="6768750" cy="31123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394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077072"/>
            <a:ext cx="7920880" cy="21792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9592" y="4087556"/>
            <a:ext cx="7920880" cy="2168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76672"/>
            <a:ext cx="8496944" cy="358727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463542"/>
            <a:ext cx="8496944" cy="1938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402482"/>
            <a:ext cx="8496944" cy="1685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56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48680"/>
            <a:ext cx="8496944" cy="502417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033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2656"/>
            <a:ext cx="6912768" cy="3546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933056"/>
            <a:ext cx="6768752" cy="22369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3608" y="332657"/>
            <a:ext cx="6912768" cy="1172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43608" y="1505094"/>
            <a:ext cx="6912768" cy="2397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331640" y="3909442"/>
            <a:ext cx="6768752" cy="527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331640" y="4437112"/>
            <a:ext cx="6768752" cy="1777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18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39" y="116632"/>
            <a:ext cx="3407722" cy="2440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650778"/>
            <a:ext cx="7344816" cy="337051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97" y="5964038"/>
            <a:ext cx="1305843" cy="868385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47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116124"/>
            <a:ext cx="6917364" cy="24812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9593" y="4116123"/>
            <a:ext cx="6912767" cy="2481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4624"/>
            <a:ext cx="7056784" cy="1511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894" y="1628800"/>
            <a:ext cx="7324530" cy="23541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75655" y="44625"/>
            <a:ext cx="7056785" cy="1511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063895" y="1628799"/>
            <a:ext cx="7324529" cy="2354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24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789040"/>
            <a:ext cx="8496944" cy="236721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32656"/>
            <a:ext cx="8496944" cy="3445876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248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10" y="3670876"/>
            <a:ext cx="6854882" cy="3142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2510" y="4853578"/>
            <a:ext cx="6854881" cy="1959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8640"/>
            <a:ext cx="7344814" cy="336879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39552" y="165026"/>
            <a:ext cx="7344814" cy="3119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39552" y="3284984"/>
            <a:ext cx="7344814" cy="29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712510" y="3626252"/>
            <a:ext cx="6854881" cy="1227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700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529645"/>
            <a:ext cx="8784974" cy="379871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464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420" y="236434"/>
            <a:ext cx="6576940" cy="657694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837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30128"/>
            <a:ext cx="8640958" cy="3334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1" y="1030128"/>
            <a:ext cx="8640958" cy="1748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21" y="2780928"/>
            <a:ext cx="8640958" cy="1240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1" y="4023541"/>
            <a:ext cx="8640958" cy="339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065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67" y="620688"/>
            <a:ext cx="8803866" cy="50331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6730" y="620688"/>
            <a:ext cx="8803866" cy="258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5577"/>
            <a:ext cx="1011815" cy="10118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0067" y="3209272"/>
            <a:ext cx="8810529" cy="2444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E</a:t>
            </a:r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99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6" y="5906746"/>
            <a:ext cx="1363352" cy="9066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548680"/>
            <a:ext cx="8784974" cy="5055574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726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4389472"/>
            <a:ext cx="8784972" cy="16318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1" y="4412504"/>
            <a:ext cx="8784975" cy="1608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13008"/>
            <a:ext cx="8784974" cy="41758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187624"/>
            <a:ext cx="8784974" cy="889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1" y="1077104"/>
            <a:ext cx="8784975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11" y="2013208"/>
            <a:ext cx="8784975" cy="2399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28" y="5877272"/>
            <a:ext cx="1032480" cy="103248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9939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878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8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44624"/>
            <a:ext cx="3456384" cy="2700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708920"/>
            <a:ext cx="7632848" cy="337529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910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06" y="1146838"/>
            <a:ext cx="1314450" cy="447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332656"/>
            <a:ext cx="3168352" cy="14198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222" y="548680"/>
            <a:ext cx="2686050" cy="1276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132856"/>
            <a:ext cx="8496944" cy="12985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3645024"/>
            <a:ext cx="3797152" cy="16468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52" y="3811754"/>
            <a:ext cx="400050" cy="495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3819" y="3771329"/>
            <a:ext cx="4092676" cy="12961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608" y="5489206"/>
            <a:ext cx="7632848" cy="6040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332656"/>
            <a:ext cx="8928991" cy="1517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107505" y="2047850"/>
            <a:ext cx="8496944" cy="1475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107504" y="3621410"/>
            <a:ext cx="8928991" cy="1670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21" name="Rectangle 20"/>
          <p:cNvSpPr/>
          <p:nvPr/>
        </p:nvSpPr>
        <p:spPr>
          <a:xfrm>
            <a:off x="1043609" y="5477268"/>
            <a:ext cx="7632848" cy="61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General notes</a:t>
            </a:r>
          </a:p>
        </p:txBody>
      </p:sp>
      <p:pic>
        <p:nvPicPr>
          <p:cNvPr id="22" name="Picture 11" descr="Back Icon - back, go back, green, previous, return, hand draw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957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 animBg="1"/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348880"/>
            <a:ext cx="6624736" cy="392771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88640"/>
            <a:ext cx="2880320" cy="211033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143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116632"/>
            <a:ext cx="6867094" cy="40151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293096"/>
            <a:ext cx="6768752" cy="211111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138453" y="116632"/>
            <a:ext cx="6867094" cy="1390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138453" y="1506928"/>
            <a:ext cx="6867094" cy="1648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138453" y="3155500"/>
            <a:ext cx="6867094" cy="999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43609" y="4248450"/>
            <a:ext cx="6768752" cy="2155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86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626138"/>
            <a:ext cx="8784974" cy="32511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188640"/>
            <a:ext cx="3378023" cy="324036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242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64052"/>
            <a:ext cx="8280920" cy="33773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0" y="3353462"/>
            <a:ext cx="8280921" cy="3387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04664"/>
            <a:ext cx="8928990" cy="29487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404664"/>
            <a:ext cx="8928991" cy="2959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615608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564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2994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476672"/>
            <a:ext cx="8640960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3212976"/>
            <a:ext cx="8640960" cy="2670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507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365104"/>
            <a:ext cx="6336704" cy="2429071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698" y="44623"/>
            <a:ext cx="2930454" cy="2041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2117848"/>
            <a:ext cx="6336704" cy="224725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659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3573016"/>
            <a:ext cx="8496945" cy="30221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9550" y="3567196"/>
            <a:ext cx="8496945" cy="3051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76672"/>
            <a:ext cx="8928990" cy="30905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476672"/>
            <a:ext cx="8928992" cy="3090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13176"/>
            <a:ext cx="1110512" cy="73849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372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3" y="620688"/>
            <a:ext cx="8953554" cy="50932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22" y="1772816"/>
            <a:ext cx="8941274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5224" y="476672"/>
            <a:ext cx="894127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95222" y="3861048"/>
            <a:ext cx="8941274" cy="1852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497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44824"/>
            <a:ext cx="8784976" cy="851664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94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8496944" cy="32057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1556792"/>
            <a:ext cx="8496944" cy="3205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793" y="-168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198" y="5687616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19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18262"/>
            <a:ext cx="8640958" cy="4019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68230"/>
            <a:ext cx="1187624" cy="78977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16632"/>
            <a:ext cx="2736304" cy="244827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404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4624"/>
            <a:ext cx="8784974" cy="28901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3" y="44624"/>
            <a:ext cx="8784974" cy="2920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965304"/>
            <a:ext cx="8784974" cy="32720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2965304"/>
            <a:ext cx="8784974" cy="32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496" y="17934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198" y="5687616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2128" y="6068230"/>
            <a:ext cx="1187624" cy="789770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103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659877"/>
            <a:ext cx="8784974" cy="3538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3" y="1659877"/>
            <a:ext cx="8784974" cy="3538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iii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496" y="17934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198" y="5687616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87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762" y="4221088"/>
            <a:ext cx="7066476" cy="259228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1149931" cy="7647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831490"/>
            <a:ext cx="7056784" cy="23895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49839"/>
            <a:ext cx="2376264" cy="2155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370" y="1126853"/>
            <a:ext cx="633668" cy="180499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922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08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79090"/>
            <a:ext cx="8640958" cy="3481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933056"/>
            <a:ext cx="8208910" cy="11394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345586"/>
            <a:ext cx="8640957" cy="275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1124744"/>
            <a:ext cx="8640958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1" y="620688"/>
            <a:ext cx="8640957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683567" y="3933056"/>
            <a:ext cx="8208911" cy="515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683567" y="4448800"/>
            <a:ext cx="8208911" cy="623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37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38219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764704"/>
            <a:ext cx="8640960" cy="3821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48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269516"/>
            <a:ext cx="7120370" cy="14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678102"/>
            <a:ext cx="7120370" cy="2119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783170"/>
            <a:ext cx="7120370" cy="2030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5748" y="35734"/>
            <a:ext cx="2888740" cy="2457162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91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89" y="260648"/>
            <a:ext cx="8297267" cy="467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941168"/>
            <a:ext cx="7848872" cy="1297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79189" y="260647"/>
            <a:ext cx="8297268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79189" y="2996952"/>
            <a:ext cx="8297268" cy="845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79189" y="3842638"/>
            <a:ext cx="8297268" cy="1098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827585" y="4934698"/>
            <a:ext cx="7848872" cy="130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960902"/>
            <a:ext cx="996490" cy="99649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866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00808"/>
            <a:ext cx="8928992" cy="45117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7504" y="5321362"/>
            <a:ext cx="8928991" cy="891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88296"/>
            <a:ext cx="2880320" cy="1684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07504" y="1696236"/>
            <a:ext cx="8928991" cy="362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(ii)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475656" y="88296"/>
            <a:ext cx="2880320" cy="1607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(i)</a:t>
            </a:r>
            <a:endParaRPr lang="en-GB" sz="2800" b="1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2133" y="580526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908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763480"/>
            <a:ext cx="8640958" cy="33298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90662"/>
            <a:ext cx="3456384" cy="265431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81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472" y="5306594"/>
            <a:ext cx="2484896" cy="11356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42226"/>
            <a:ext cx="7200800" cy="4677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2352791"/>
            <a:ext cx="291083" cy="303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642226"/>
            <a:ext cx="7704856" cy="256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3211366"/>
            <a:ext cx="7704856" cy="3230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74396"/>
            <a:ext cx="983604" cy="98360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749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5950"/>
            <a:ext cx="8194102" cy="60903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400" y="-1"/>
            <a:ext cx="8229600" cy="2996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14400" y="2996952"/>
            <a:ext cx="8229600" cy="3169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85666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39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716140"/>
            <a:ext cx="8972550" cy="4343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1450" y="716140"/>
            <a:ext cx="8972550" cy="4367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85666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410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624"/>
            <a:ext cx="8136902" cy="62192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1600" y="44624"/>
            <a:ext cx="8136902" cy="6219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 on Alternative B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84" y="4657144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042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400769"/>
            <a:ext cx="8782050" cy="61245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976" y="400769"/>
            <a:ext cx="8782050" cy="6124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2 more methods for B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613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5721"/>
            <a:ext cx="1259632" cy="83765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92" y="2780928"/>
            <a:ext cx="8542816" cy="316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392" y="116630"/>
            <a:ext cx="4009216" cy="259229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723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630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2204864"/>
            <a:ext cx="8496942" cy="101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04664"/>
            <a:ext cx="7272808" cy="26817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3139138"/>
            <a:ext cx="6624736" cy="3242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43608" y="404664"/>
            <a:ext cx="7272808" cy="2701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475656" y="3139138"/>
            <a:ext cx="6624736" cy="3242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5840288"/>
            <a:ext cx="1259632" cy="837655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811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322699"/>
            <a:ext cx="8784974" cy="42126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322698"/>
            <a:ext cx="8784975" cy="1818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3140967"/>
            <a:ext cx="8784975" cy="2394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970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128" y="2693134"/>
            <a:ext cx="7735368" cy="3400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16632"/>
            <a:ext cx="4320480" cy="253220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879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56" y="44624"/>
            <a:ext cx="6821488" cy="1740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56" y="1916832"/>
            <a:ext cx="6821488" cy="1673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256" y="3789040"/>
            <a:ext cx="6821488" cy="2307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1255" y="44624"/>
            <a:ext cx="6821489" cy="1740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61257" y="1903638"/>
            <a:ext cx="6821488" cy="1686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9588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161255" y="3789040"/>
            <a:ext cx="6821489" cy="2307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235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3" y="6144704"/>
            <a:ext cx="1005522" cy="66867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43" y="1133477"/>
            <a:ext cx="8654514" cy="45910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10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60648"/>
            <a:ext cx="7200800" cy="33311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645024"/>
            <a:ext cx="7200800" cy="23293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982" y="5733256"/>
            <a:ext cx="949362" cy="2182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1" y="260648"/>
            <a:ext cx="7200800" cy="565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71599" y="826176"/>
            <a:ext cx="7200801" cy="583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71599" y="1409273"/>
            <a:ext cx="7200801" cy="1219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71599" y="2628699"/>
            <a:ext cx="7200801" cy="1016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971599" y="3645024"/>
            <a:ext cx="7200801" cy="2329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89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564904"/>
            <a:ext cx="6624736" cy="377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14660"/>
            <a:ext cx="3744416" cy="245024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9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03" y="116632"/>
            <a:ext cx="6331594" cy="36307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203" y="3814461"/>
            <a:ext cx="6331594" cy="29502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6204" y="116632"/>
            <a:ext cx="633159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406202" y="476672"/>
            <a:ext cx="633159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406201" y="2060848"/>
            <a:ext cx="6331596" cy="1753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406201" y="3814461"/>
            <a:ext cx="6331596" cy="2950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844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052736"/>
            <a:ext cx="8496942" cy="3893604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985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29755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53990"/>
            <a:ext cx="8496942" cy="14632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80728"/>
            <a:ext cx="8496943" cy="2975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4053990"/>
            <a:ext cx="8496943" cy="1463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(i)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2024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297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84976" cy="43503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980728"/>
            <a:ext cx="8784976" cy="4374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86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83" y="2463234"/>
            <a:ext cx="7829234" cy="37444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7383" y="2456022"/>
            <a:ext cx="7829234" cy="375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Notes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83" y="44624"/>
            <a:ext cx="7829234" cy="24186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7383" y="44624"/>
            <a:ext cx="7829234" cy="2411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2024" y="6021288"/>
            <a:ext cx="936104" cy="936104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633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2024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10" y="44624"/>
            <a:ext cx="7200798" cy="3178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11" y="3284984"/>
            <a:ext cx="7056778" cy="81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10" y="4149080"/>
            <a:ext cx="6048670" cy="6747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11" y="4869160"/>
            <a:ext cx="6192685" cy="4323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608" y="5378878"/>
            <a:ext cx="6139952" cy="2103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609" y="44624"/>
            <a:ext cx="7200800" cy="3188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(iii)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043608" y="3284984"/>
            <a:ext cx="7056781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(iii) Notes</a:t>
            </a:r>
            <a:endParaRPr lang="en-GB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6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48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8" y="44624"/>
            <a:ext cx="6917364" cy="240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18" y="2491969"/>
            <a:ext cx="6917364" cy="231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318" y="2724014"/>
            <a:ext cx="6917364" cy="19291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318" y="4653136"/>
            <a:ext cx="6917364" cy="2130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9249" y="21010"/>
            <a:ext cx="6941434" cy="2431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(i) Examples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13319" y="2491164"/>
            <a:ext cx="6917364" cy="2161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Examples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113319" y="4653136"/>
            <a:ext cx="6917364" cy="2130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Example of follow through in part (ii) and (iii)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830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072" y="3081408"/>
            <a:ext cx="6273280" cy="3731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467808" y="3068960"/>
                <a:ext cx="2244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808" y="3068960"/>
                <a:ext cx="224420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7027" r="-21622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9230" y="44624"/>
            <a:ext cx="3202930" cy="3009265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658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528227"/>
            <a:ext cx="7992888" cy="37090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43607" y="4941168"/>
            <a:ext cx="7992889" cy="1317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16632"/>
            <a:ext cx="7992888" cy="2344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609" y="116631"/>
            <a:ext cx="7992888" cy="2411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43609" y="2528227"/>
            <a:ext cx="7992888" cy="2412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085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478"/>
          <a:stretch/>
        </p:blipFill>
        <p:spPr>
          <a:xfrm>
            <a:off x="395536" y="404664"/>
            <a:ext cx="8352928" cy="55992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57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9" y="44624"/>
            <a:ext cx="6748462" cy="2950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8" y="3069528"/>
            <a:ext cx="6748464" cy="3743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7768" y="44625"/>
            <a:ext cx="6748464" cy="2950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197768" y="3069527"/>
            <a:ext cx="6748463" cy="3743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7874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449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356992"/>
            <a:ext cx="7632848" cy="2487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16632"/>
            <a:ext cx="7632848" cy="3196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7768" y="44625"/>
            <a:ext cx="7622704" cy="3267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197768" y="3356993"/>
            <a:ext cx="7622704" cy="2511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275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188640"/>
            <a:ext cx="7632846" cy="2187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2471226"/>
            <a:ext cx="7632846" cy="39821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8" y="188639"/>
            <a:ext cx="7632846" cy="369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9939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755578" y="3140968"/>
            <a:ext cx="7632846" cy="3312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755576" y="557972"/>
            <a:ext cx="7632847" cy="1842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755576" y="2471225"/>
            <a:ext cx="7632847" cy="669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695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5" grpId="0" animBg="1"/>
      <p:bldP spid="1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196752"/>
            <a:ext cx="8784974" cy="273525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904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1083</TotalTime>
  <Words>1011</Words>
  <Application>Microsoft Office PowerPoint</Application>
  <PresentationFormat>On-screen Show (4:3)</PresentationFormat>
  <Paragraphs>513</Paragraphs>
  <Slides>173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173</vt:i4>
      </vt:variant>
    </vt:vector>
  </HeadingPairs>
  <TitlesOfParts>
    <vt:vector size="179" baseType="lpstr">
      <vt:lpstr>Arial</vt:lpstr>
      <vt:lpstr>Calibri</vt:lpstr>
      <vt:lpstr>Calibri Light</vt:lpstr>
      <vt:lpstr>Cambria Math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991</cp:revision>
  <dcterms:created xsi:type="dcterms:W3CDTF">2014-02-21T20:01:10Z</dcterms:created>
  <dcterms:modified xsi:type="dcterms:W3CDTF">2020-10-22T21:42:08Z</dcterms:modified>
</cp:coreProperties>
</file>