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1628" r:id="rId2"/>
    <p:sldId id="2197" r:id="rId3"/>
    <p:sldId id="2198" r:id="rId4"/>
    <p:sldId id="2199" r:id="rId5"/>
    <p:sldId id="2200" r:id="rId6"/>
    <p:sldId id="1629" r:id="rId7"/>
    <p:sldId id="1630" r:id="rId8"/>
    <p:sldId id="2173" r:id="rId9"/>
    <p:sldId id="2172" r:id="rId10"/>
    <p:sldId id="2230" r:id="rId11"/>
    <p:sldId id="2231" r:id="rId12"/>
    <p:sldId id="2232" r:id="rId13"/>
    <p:sldId id="2246" r:id="rId14"/>
    <p:sldId id="2247" r:id="rId15"/>
    <p:sldId id="2248" r:id="rId16"/>
    <p:sldId id="2251" r:id="rId17"/>
    <p:sldId id="2252" r:id="rId18"/>
    <p:sldId id="2253" r:id="rId19"/>
    <p:sldId id="2254" r:id="rId20"/>
    <p:sldId id="2255" r:id="rId21"/>
    <p:sldId id="2256" r:id="rId22"/>
    <p:sldId id="2257" r:id="rId23"/>
    <p:sldId id="2258" r:id="rId24"/>
    <p:sldId id="2259" r:id="rId25"/>
    <p:sldId id="2260" r:id="rId26"/>
    <p:sldId id="2261" r:id="rId27"/>
    <p:sldId id="2262" r:id="rId28"/>
    <p:sldId id="2263" r:id="rId29"/>
    <p:sldId id="2264" r:id="rId30"/>
    <p:sldId id="2265" r:id="rId31"/>
    <p:sldId id="2266" r:id="rId32"/>
    <p:sldId id="2267" r:id="rId33"/>
    <p:sldId id="2268" r:id="rId34"/>
    <p:sldId id="2269" r:id="rId35"/>
    <p:sldId id="2270" r:id="rId36"/>
    <p:sldId id="2271" r:id="rId37"/>
    <p:sldId id="2272" r:id="rId38"/>
    <p:sldId id="2273" r:id="rId39"/>
    <p:sldId id="2274" r:id="rId40"/>
    <p:sldId id="2275" r:id="rId41"/>
    <p:sldId id="2276" r:id="rId42"/>
    <p:sldId id="2277" r:id="rId43"/>
    <p:sldId id="2278" r:id="rId44"/>
    <p:sldId id="2279" r:id="rId45"/>
    <p:sldId id="2280" r:id="rId46"/>
    <p:sldId id="2281" r:id="rId47"/>
    <p:sldId id="2282" r:id="rId48"/>
    <p:sldId id="2283" r:id="rId49"/>
    <p:sldId id="2284" r:id="rId50"/>
    <p:sldId id="2285" r:id="rId51"/>
    <p:sldId id="2286" r:id="rId52"/>
    <p:sldId id="2287" r:id="rId53"/>
    <p:sldId id="2288" r:id="rId54"/>
    <p:sldId id="2289" r:id="rId55"/>
    <p:sldId id="2290" r:id="rId56"/>
    <p:sldId id="2291" r:id="rId57"/>
    <p:sldId id="2292" r:id="rId58"/>
    <p:sldId id="2293" r:id="rId59"/>
    <p:sldId id="2294" r:id="rId60"/>
    <p:sldId id="2295" r:id="rId61"/>
    <p:sldId id="2296" r:id="rId62"/>
    <p:sldId id="2297" r:id="rId63"/>
    <p:sldId id="2298" r:id="rId64"/>
    <p:sldId id="2299" r:id="rId65"/>
    <p:sldId id="2300" r:id="rId66"/>
    <p:sldId id="2301" r:id="rId67"/>
    <p:sldId id="2302" r:id="rId68"/>
    <p:sldId id="2303" r:id="rId69"/>
    <p:sldId id="2304" r:id="rId70"/>
    <p:sldId id="2305" r:id="rId71"/>
    <p:sldId id="2306" r:id="rId72"/>
    <p:sldId id="2307" r:id="rId73"/>
    <p:sldId id="2308" r:id="rId74"/>
    <p:sldId id="2309" r:id="rId75"/>
    <p:sldId id="2310" r:id="rId76"/>
    <p:sldId id="2311" r:id="rId77"/>
    <p:sldId id="2312" r:id="rId78"/>
    <p:sldId id="2313" r:id="rId79"/>
    <p:sldId id="2314" r:id="rId80"/>
    <p:sldId id="2315" r:id="rId81"/>
    <p:sldId id="2316" r:id="rId82"/>
    <p:sldId id="2317" r:id="rId83"/>
    <p:sldId id="2318" r:id="rId84"/>
    <p:sldId id="2319" r:id="rId85"/>
    <p:sldId id="2320" r:id="rId86"/>
    <p:sldId id="2321" r:id="rId87"/>
    <p:sldId id="2322" r:id="rId88"/>
    <p:sldId id="2323" r:id="rId89"/>
    <p:sldId id="2324" r:id="rId90"/>
    <p:sldId id="2325" r:id="rId91"/>
    <p:sldId id="2326" r:id="rId92"/>
    <p:sldId id="2327" r:id="rId93"/>
    <p:sldId id="2328" r:id="rId94"/>
    <p:sldId id="2329" r:id="rId95"/>
    <p:sldId id="2330" r:id="rId96"/>
    <p:sldId id="2331" r:id="rId97"/>
    <p:sldId id="2332" r:id="rId98"/>
    <p:sldId id="2333" r:id="rId99"/>
    <p:sldId id="2334" r:id="rId100"/>
    <p:sldId id="2335" r:id="rId101"/>
    <p:sldId id="2336" r:id="rId102"/>
    <p:sldId id="2337" r:id="rId103"/>
    <p:sldId id="2679" r:id="rId104"/>
    <p:sldId id="2680" r:id="rId105"/>
    <p:sldId id="2681" r:id="rId106"/>
    <p:sldId id="2682" r:id="rId107"/>
    <p:sldId id="2683" r:id="rId108"/>
    <p:sldId id="2684" r:id="rId109"/>
    <p:sldId id="2685" r:id="rId110"/>
    <p:sldId id="2686" r:id="rId111"/>
    <p:sldId id="2698" r:id="rId112"/>
    <p:sldId id="2699" r:id="rId113"/>
    <p:sldId id="2700" r:id="rId114"/>
    <p:sldId id="2708" r:id="rId115"/>
    <p:sldId id="2709" r:id="rId116"/>
    <p:sldId id="2710" r:id="rId117"/>
    <p:sldId id="2711" r:id="rId118"/>
    <p:sldId id="2712" r:id="rId119"/>
    <p:sldId id="2716" r:id="rId120"/>
    <p:sldId id="2717" r:id="rId121"/>
    <p:sldId id="2719" r:id="rId122"/>
    <p:sldId id="2720" r:id="rId123"/>
    <p:sldId id="2810" r:id="rId124"/>
    <p:sldId id="2818" r:id="rId125"/>
    <p:sldId id="2819" r:id="rId126"/>
    <p:sldId id="2736" r:id="rId127"/>
    <p:sldId id="2737" r:id="rId128"/>
    <p:sldId id="2865" r:id="rId129"/>
    <p:sldId id="2740" r:id="rId130"/>
    <p:sldId id="2741" r:id="rId131"/>
    <p:sldId id="2744" r:id="rId132"/>
    <p:sldId id="2745" r:id="rId133"/>
    <p:sldId id="2750" r:id="rId134"/>
    <p:sldId id="2751" r:id="rId135"/>
    <p:sldId id="2753" r:id="rId136"/>
    <p:sldId id="2754" r:id="rId137"/>
    <p:sldId id="2755" r:id="rId138"/>
    <p:sldId id="2759" r:id="rId139"/>
    <p:sldId id="2760" r:id="rId1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18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png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slide" Target="slide28.xml"/><Relationship Id="rId18" Type="http://schemas.openxmlformats.org/officeDocument/2006/relationships/slide" Target="slide57.xml"/><Relationship Id="rId26" Type="http://schemas.openxmlformats.org/officeDocument/2006/relationships/slide" Target="slide76.xml"/><Relationship Id="rId39" Type="http://schemas.openxmlformats.org/officeDocument/2006/relationships/slide" Target="slide105.xml"/><Relationship Id="rId3" Type="http://schemas.openxmlformats.org/officeDocument/2006/relationships/slide" Target="slide19.xml"/><Relationship Id="rId21" Type="http://schemas.openxmlformats.org/officeDocument/2006/relationships/slide" Target="slide64.xml"/><Relationship Id="rId34" Type="http://schemas.openxmlformats.org/officeDocument/2006/relationships/slide" Target="slide94.xml"/><Relationship Id="rId42" Type="http://schemas.openxmlformats.org/officeDocument/2006/relationships/slide" Target="slide116.xml"/><Relationship Id="rId47" Type="http://schemas.openxmlformats.org/officeDocument/2006/relationships/slide" Target="slide124.xml"/><Relationship Id="rId50" Type="http://schemas.openxmlformats.org/officeDocument/2006/relationships/slide" Target="slide135.xml"/><Relationship Id="rId7" Type="http://schemas.openxmlformats.org/officeDocument/2006/relationships/slide" Target="slide43.xml"/><Relationship Id="rId12" Type="http://schemas.openxmlformats.org/officeDocument/2006/relationships/slide" Target="slide26.xml"/><Relationship Id="rId17" Type="http://schemas.openxmlformats.org/officeDocument/2006/relationships/slide" Target="slide54.xml"/><Relationship Id="rId25" Type="http://schemas.openxmlformats.org/officeDocument/2006/relationships/slide" Target="slide74.xml"/><Relationship Id="rId33" Type="http://schemas.openxmlformats.org/officeDocument/2006/relationships/slide" Target="slide91.xml"/><Relationship Id="rId38" Type="http://schemas.openxmlformats.org/officeDocument/2006/relationships/slide" Target="slide103.xml"/><Relationship Id="rId46" Type="http://schemas.openxmlformats.org/officeDocument/2006/relationships/slide" Target="slide121.xml"/><Relationship Id="rId2" Type="http://schemas.openxmlformats.org/officeDocument/2006/relationships/slide" Target="slide17.xml"/><Relationship Id="rId16" Type="http://schemas.openxmlformats.org/officeDocument/2006/relationships/slide" Target="slide51.xml"/><Relationship Id="rId20" Type="http://schemas.openxmlformats.org/officeDocument/2006/relationships/slide" Target="slide61.xml"/><Relationship Id="rId29" Type="http://schemas.openxmlformats.org/officeDocument/2006/relationships/slide" Target="slide82.xml"/><Relationship Id="rId41" Type="http://schemas.openxmlformats.org/officeDocument/2006/relationships/slide" Target="slide1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11" Type="http://schemas.openxmlformats.org/officeDocument/2006/relationships/slide" Target="slide21.xml"/><Relationship Id="rId24" Type="http://schemas.openxmlformats.org/officeDocument/2006/relationships/slide" Target="slide72.xml"/><Relationship Id="rId32" Type="http://schemas.openxmlformats.org/officeDocument/2006/relationships/slide" Target="slide88.xml"/><Relationship Id="rId37" Type="http://schemas.openxmlformats.org/officeDocument/2006/relationships/slide" Target="slide1.xml"/><Relationship Id="rId40" Type="http://schemas.openxmlformats.org/officeDocument/2006/relationships/slide" Target="slide109.xml"/><Relationship Id="rId45" Type="http://schemas.openxmlformats.org/officeDocument/2006/relationships/slide" Target="slide119.xml"/><Relationship Id="rId5" Type="http://schemas.openxmlformats.org/officeDocument/2006/relationships/slide" Target="slide30.xml"/><Relationship Id="rId15" Type="http://schemas.openxmlformats.org/officeDocument/2006/relationships/slide" Target="slide39.xml"/><Relationship Id="rId23" Type="http://schemas.openxmlformats.org/officeDocument/2006/relationships/slide" Target="slide70.xml"/><Relationship Id="rId28" Type="http://schemas.openxmlformats.org/officeDocument/2006/relationships/slide" Target="slide80.xml"/><Relationship Id="rId36" Type="http://schemas.openxmlformats.org/officeDocument/2006/relationships/slide" Target="slide100.xml"/><Relationship Id="rId49" Type="http://schemas.openxmlformats.org/officeDocument/2006/relationships/slide" Target="slide133.xml"/><Relationship Id="rId10" Type="http://schemas.openxmlformats.org/officeDocument/2006/relationships/slide" Target="slide46.xml"/><Relationship Id="rId19" Type="http://schemas.openxmlformats.org/officeDocument/2006/relationships/slide" Target="slide59.xml"/><Relationship Id="rId31" Type="http://schemas.openxmlformats.org/officeDocument/2006/relationships/slide" Target="slide86.xml"/><Relationship Id="rId44" Type="http://schemas.openxmlformats.org/officeDocument/2006/relationships/slide" Target="slide107.xml"/><Relationship Id="rId52" Type="http://schemas.openxmlformats.org/officeDocument/2006/relationships/slide" Target="slide129.xml"/><Relationship Id="rId4" Type="http://schemas.openxmlformats.org/officeDocument/2006/relationships/slide" Target="slide23.xml"/><Relationship Id="rId9" Type="http://schemas.openxmlformats.org/officeDocument/2006/relationships/slide" Target="slide48.xml"/><Relationship Id="rId14" Type="http://schemas.openxmlformats.org/officeDocument/2006/relationships/slide" Target="slide33.xml"/><Relationship Id="rId22" Type="http://schemas.openxmlformats.org/officeDocument/2006/relationships/slide" Target="slide67.xml"/><Relationship Id="rId27" Type="http://schemas.openxmlformats.org/officeDocument/2006/relationships/slide" Target="slide78.xml"/><Relationship Id="rId30" Type="http://schemas.openxmlformats.org/officeDocument/2006/relationships/slide" Target="slide84.xml"/><Relationship Id="rId35" Type="http://schemas.openxmlformats.org/officeDocument/2006/relationships/slide" Target="slide97.xml"/><Relationship Id="rId43" Type="http://schemas.openxmlformats.org/officeDocument/2006/relationships/slide" Target="slide114.xml"/><Relationship Id="rId48" Type="http://schemas.openxmlformats.org/officeDocument/2006/relationships/slide" Target="slide126.xml"/><Relationship Id="rId8" Type="http://schemas.openxmlformats.org/officeDocument/2006/relationships/slide" Target="slide41.xml"/><Relationship Id="rId51" Type="http://schemas.openxmlformats.org/officeDocument/2006/relationships/slide" Target="slide1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9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103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" Target="slide16.xml"/><Relationship Id="rId7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2.png"/><Relationship Id="rId7" Type="http://schemas.openxmlformats.org/officeDocument/2006/relationships/image" Target="../media/image122.png"/><Relationship Id="rId12" Type="http://schemas.openxmlformats.org/officeDocument/2006/relationships/image" Target="../media/image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15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4067944" y="1880888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29757" y="149335"/>
            <a:ext cx="4365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Data Processing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4067944" y="1268760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4067944" y="2528960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116145" y="74681"/>
            <a:ext cx="2079591" cy="39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5" y="44624"/>
            <a:ext cx="4608510" cy="3954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6" y="4005064"/>
            <a:ext cx="4608508" cy="27954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26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3" y="56022"/>
            <a:ext cx="4608514" cy="3805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3902987"/>
            <a:ext cx="4608512" cy="282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9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632848" cy="572117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576" y="5121880"/>
            <a:ext cx="7627914" cy="93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7" y="332656"/>
            <a:ext cx="7627914" cy="1669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2005742"/>
            <a:ext cx="7627914" cy="928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755576" y="2934256"/>
            <a:ext cx="7627914" cy="670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755576" y="4437112"/>
            <a:ext cx="7627914" cy="684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755576" y="3604954"/>
            <a:ext cx="7627914" cy="832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1" name="Picture 2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34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8" grpId="0" animBg="1"/>
      <p:bldP spid="17" grpId="0" animBg="1"/>
      <p:bldP spid="19" grpId="0" animBg="1"/>
      <p:bldP spid="2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01" y="332656"/>
            <a:ext cx="8362798" cy="54553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32656"/>
            <a:ext cx="8352928" cy="932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1265464"/>
            <a:ext cx="8347993" cy="80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0601" y="4548206"/>
            <a:ext cx="8362797" cy="1239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0601" y="2066480"/>
            <a:ext cx="8362798" cy="1072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0601" y="3984730"/>
            <a:ext cx="8352928" cy="57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95537" y="3139326"/>
            <a:ext cx="8347992" cy="845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9" name="Picture 1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73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7624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3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39" name="AutoShape 15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1" name="AutoShape 17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7" name="AutoShape 23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9" name="AutoShape 25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556792"/>
            <a:ext cx="8352926" cy="18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35280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124744"/>
            <a:ext cx="8784976" cy="352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38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7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52736"/>
            <a:ext cx="8496944" cy="279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834290"/>
          </a:xfrm>
          <a:prstGeom prst="rect">
            <a:avLst/>
          </a:prstGeom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1484784"/>
            <a:ext cx="8496942" cy="909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2393894"/>
            <a:ext cx="8496941" cy="891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3284984"/>
            <a:ext cx="8496942" cy="1034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68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628800"/>
            <a:ext cx="8640960" cy="170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409" y="92813"/>
            <a:ext cx="6071182" cy="6672374"/>
          </a:xfrm>
          <a:prstGeom prst="rect">
            <a:avLst/>
          </a:prstGeom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536408" y="92813"/>
            <a:ext cx="6071183" cy="3696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536408" y="3789040"/>
            <a:ext cx="6071183" cy="297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9238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24744"/>
            <a:ext cx="8496944" cy="379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26396"/>
            <a:ext cx="8496942" cy="59109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26396"/>
            <a:ext cx="8496942" cy="461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9" y="788318"/>
            <a:ext cx="8496942" cy="696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1484784"/>
            <a:ext cx="8496942" cy="474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23529" y="1970320"/>
            <a:ext cx="8496942" cy="522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23529" y="2492896"/>
            <a:ext cx="8496942" cy="1589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23529" y="4082858"/>
            <a:ext cx="8496942" cy="714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323529" y="4797152"/>
            <a:ext cx="8496942" cy="1463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5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628800"/>
            <a:ext cx="8208910" cy="2669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1628800"/>
            <a:ext cx="820891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67544" y="2780928"/>
            <a:ext cx="82089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67544" y="3429000"/>
            <a:ext cx="8208912" cy="89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5" name="Picture 1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1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93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327077" cy="88250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88012"/>
            <a:ext cx="8496944" cy="388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3791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373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0" y="1138388"/>
            <a:ext cx="8640960" cy="395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1533760"/>
            <a:ext cx="8640960" cy="527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2060848"/>
            <a:ext cx="8640960" cy="1131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192710"/>
            <a:ext cx="8640960" cy="137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733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11455"/>
            <a:ext cx="6624736" cy="1802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259632" y="1811456"/>
            <a:ext cx="6624736" cy="362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259632" y="2173522"/>
            <a:ext cx="6624736" cy="535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259632" y="2708920"/>
            <a:ext cx="6624736" cy="928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269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24744"/>
            <a:ext cx="8496944" cy="34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84784"/>
            <a:ext cx="8784974" cy="22388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484784"/>
            <a:ext cx="8784975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2" y="2132856"/>
            <a:ext cx="8784975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2636912"/>
            <a:ext cx="8784975" cy="1086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8539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0862" y="551723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556792"/>
            <a:ext cx="8640960" cy="283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5075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951" y="6021288"/>
            <a:ext cx="1149930" cy="764703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921896"/>
            <a:ext cx="936104" cy="93610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764704"/>
            <a:ext cx="8640959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412776"/>
            <a:ext cx="8640959" cy="2700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4113748"/>
            <a:ext cx="8640959" cy="1749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9628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1124744"/>
            <a:ext cx="7776862" cy="3438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78636" y="1124744"/>
            <a:ext cx="7776861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9" y="2276872"/>
            <a:ext cx="777193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3568" y="3789040"/>
            <a:ext cx="7771930" cy="773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79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5536" y="6191248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793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700808"/>
            <a:ext cx="8496942" cy="25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8" y="620688"/>
            <a:ext cx="8785004" cy="4151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20688"/>
            <a:ext cx="8784976" cy="116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498" y="1788880"/>
            <a:ext cx="8784987" cy="149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498" y="3275596"/>
            <a:ext cx="8784987" cy="801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9498" y="4077072"/>
            <a:ext cx="8784987" cy="718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257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8640960" cy="13552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1704135"/>
            <a:ext cx="8640960" cy="86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20" y="2564904"/>
            <a:ext cx="8640960" cy="514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661248"/>
            <a:ext cx="1196752" cy="119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3221726"/>
            <a:ext cx="8208912" cy="71133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7544" y="3221726"/>
            <a:ext cx="8208912" cy="711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464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617939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25878"/>
            <a:ext cx="1331640" cy="88553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764704"/>
            <a:ext cx="8352928" cy="4592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7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795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23528" y="1387515"/>
            <a:ext cx="8496943" cy="646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7" y="2034053"/>
            <a:ext cx="8496944" cy="856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5" y="2894803"/>
            <a:ext cx="8496945" cy="1352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4" y="4247707"/>
            <a:ext cx="8496946" cy="673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3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4" y="1124743"/>
            <a:ext cx="8496946" cy="2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435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4" y="548680"/>
            <a:ext cx="8496952" cy="4973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23528" y="548681"/>
            <a:ext cx="8496943" cy="1177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7" y="1726062"/>
            <a:ext cx="8496944" cy="2206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4" y="3933056"/>
            <a:ext cx="8496946" cy="1589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227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196752"/>
            <a:ext cx="8640958" cy="3424632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974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276872"/>
            <a:ext cx="8496942" cy="1074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2276872"/>
            <a:ext cx="8496943" cy="42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708920"/>
            <a:ext cx="8496942" cy="640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546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4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8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6059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04664"/>
            <a:ext cx="8784975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908720"/>
            <a:ext cx="87849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3140968"/>
            <a:ext cx="8784975" cy="3322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6180472"/>
            <a:ext cx="699332" cy="69933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340768"/>
            <a:ext cx="8784975" cy="180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51370"/>
            <a:ext cx="1363352" cy="906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619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988840"/>
            <a:ext cx="8496942" cy="2223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988840"/>
            <a:ext cx="8784975" cy="391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2884684"/>
            <a:ext cx="8784976" cy="1327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9092" y="6180472"/>
            <a:ext cx="699332" cy="69933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380628"/>
            <a:ext cx="8784975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063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6557"/>
          <a:stretch/>
        </p:blipFill>
        <p:spPr>
          <a:xfrm>
            <a:off x="827584" y="341792"/>
            <a:ext cx="7632848" cy="5895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80558"/>
            <a:ext cx="1403648" cy="93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920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8" y="620688"/>
            <a:ext cx="8785004" cy="4530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504056"/>
            <a:ext cx="8784976" cy="2780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(SF)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498" y="3275596"/>
            <a:ext cx="8784987" cy="187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05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10" y="620688"/>
            <a:ext cx="8554380" cy="3363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94810" y="598884"/>
            <a:ext cx="8554380" cy="1724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94810" y="2322937"/>
            <a:ext cx="8554380" cy="1660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5" y="4120040"/>
            <a:ext cx="7488830" cy="13251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27584" y="4120040"/>
            <a:ext cx="7488831" cy="1325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8650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29200"/>
            <a:ext cx="1403648" cy="93342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242646"/>
            <a:ext cx="5328592" cy="6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332655"/>
            <a:ext cx="8496944" cy="9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636912"/>
            <a:ext cx="849694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3933056"/>
            <a:ext cx="8496944" cy="166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337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628800"/>
            <a:ext cx="8496942" cy="17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276872"/>
            <a:ext cx="8496944" cy="739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0" y="3175109"/>
            <a:ext cx="7271680" cy="4794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2276872"/>
            <a:ext cx="8496944" cy="1377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3164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93258"/>
            <a:ext cx="1259632" cy="837655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844824"/>
            <a:ext cx="8496944" cy="2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9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0768"/>
            <a:ext cx="8352928" cy="2997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1340768"/>
            <a:ext cx="8352928" cy="2997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128" y="5877272"/>
            <a:ext cx="1259632" cy="837655"/>
          </a:xfrm>
          <a:prstGeom prst="rect">
            <a:avLst/>
          </a:prstGeom>
          <a:noFill/>
        </p:spPr>
      </p:pic>
      <p:pic>
        <p:nvPicPr>
          <p:cNvPr id="16" name="Picture 1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790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894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724154"/>
            <a:ext cx="8640960" cy="1791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613566"/>
            <a:ext cx="8640960" cy="3103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49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764704"/>
            <a:ext cx="8496944" cy="4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22876"/>
            <a:ext cx="7632848" cy="6212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7" y="322876"/>
            <a:ext cx="7627914" cy="1305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1628800"/>
            <a:ext cx="762791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755576" y="4077072"/>
            <a:ext cx="7627914" cy="245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1" name="Picture 2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6180472"/>
            <a:ext cx="699332" cy="699332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31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9" y="764704"/>
            <a:ext cx="8785002" cy="34536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81292"/>
            <a:ext cx="8784976" cy="3537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255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5662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2" y="332656"/>
            <a:ext cx="8064896" cy="1008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39553" y="1340769"/>
            <a:ext cx="80648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39551" y="2204865"/>
            <a:ext cx="8064898" cy="1467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539551" y="3672299"/>
            <a:ext cx="8064897" cy="2323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192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71648" y="134076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2006 </a:t>
            </a:r>
          </a:p>
          <a:p>
            <a:pPr algn="ctr"/>
            <a:r>
              <a:rPr lang="en-GB" sz="1200" b="1" dirty="0" smtClean="0"/>
              <a:t>S&amp;L*</a:t>
            </a: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71648" y="191683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2006 (i)</a:t>
            </a:r>
          </a:p>
          <a:p>
            <a:pPr algn="ctr"/>
            <a:r>
              <a:rPr lang="en-GB" sz="1200" b="1" dirty="0" smtClean="0"/>
              <a:t>Box plot</a:t>
            </a:r>
            <a:endParaRPr lang="en-GB" sz="1200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71648" y="3069016"/>
            <a:ext cx="1008000" cy="359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)*</a:t>
            </a:r>
            <a:endParaRPr lang="en-GB" sz="1200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71648" y="4651264"/>
            <a:ext cx="1008000" cy="72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2007 (i)</a:t>
            </a:r>
          </a:p>
          <a:p>
            <a:pPr algn="ctr"/>
            <a:r>
              <a:rPr lang="en-GB" sz="1200" b="1" dirty="0" smtClean="0"/>
              <a:t>Some normal distribution*</a:t>
            </a:r>
            <a:endParaRPr lang="en-GB" sz="1200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71648" y="6021288"/>
            <a:ext cx="1008000" cy="359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)*</a:t>
            </a:r>
            <a:endParaRPr lang="en-GB" sz="1200" b="1" dirty="0"/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128634" y="2492840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2009</a:t>
            </a:r>
          </a:p>
          <a:p>
            <a:pPr algn="ctr"/>
            <a:r>
              <a:rPr lang="en-GB" sz="1200" b="1" dirty="0" smtClean="0"/>
              <a:t>histogram*</a:t>
            </a:r>
            <a:endParaRPr lang="en-GB" sz="1200" b="1" dirty="0"/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1128634" y="19167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2008</a:t>
            </a:r>
          </a:p>
          <a:p>
            <a:pPr algn="ctr"/>
            <a:r>
              <a:rPr lang="en-GB" sz="1200" b="1" dirty="0" smtClean="0"/>
              <a:t>S&amp;L*</a:t>
            </a:r>
            <a:endParaRPr lang="en-GB" sz="1200" b="1" dirty="0"/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1128634" y="3644968"/>
            <a:ext cx="1008000" cy="1080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2009 (ii)</a:t>
            </a:r>
          </a:p>
          <a:p>
            <a:pPr algn="ctr"/>
            <a:r>
              <a:rPr lang="en-GB" sz="1200" b="1" dirty="0" smtClean="0"/>
              <a:t>Some Normal distribution*</a:t>
            </a:r>
            <a:endParaRPr lang="en-GB" sz="1200" b="1" dirty="0"/>
          </a:p>
        </p:txBody>
      </p: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1128634" y="3068904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2009 (i) histogram</a:t>
            </a:r>
            <a:endParaRPr lang="en-GB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5608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Old Spec Data Processing</a:t>
            </a:r>
            <a:endParaRPr lang="en-GB" sz="4000" dirty="0">
              <a:latin typeface="Comic Sans MS" pitchFamily="66" charset="0"/>
            </a:endParaRPr>
          </a:p>
        </p:txBody>
      </p:sp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71648" y="249295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2006 (ii)</a:t>
            </a:r>
            <a:endParaRPr lang="en-GB" sz="1200" b="1" dirty="0"/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71648" y="350100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(ii)</a:t>
            </a:r>
          </a:p>
          <a:p>
            <a:pPr algn="ctr"/>
            <a:r>
              <a:rPr lang="en-GB" sz="1200" b="1" dirty="0" smtClean="0"/>
              <a:t>histogram</a:t>
            </a:r>
            <a:endParaRPr lang="en-GB" sz="1200" b="1" dirty="0"/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71648" y="407707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(iii)</a:t>
            </a:r>
          </a:p>
          <a:p>
            <a:pPr algn="ctr"/>
            <a:r>
              <a:rPr lang="en-GB" sz="1200" b="1" dirty="0" smtClean="0"/>
              <a:t>General</a:t>
            </a:r>
            <a:endParaRPr lang="en-GB" sz="1200" b="1" dirty="0"/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71648" y="544516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2007 (ii)</a:t>
            </a:r>
          </a:p>
          <a:p>
            <a:pPr algn="ctr"/>
            <a:r>
              <a:rPr lang="en-GB" sz="1200" b="1" dirty="0" smtClean="0"/>
              <a:t>histogram*</a:t>
            </a:r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1128634" y="134076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(ii)</a:t>
            </a:r>
          </a:p>
          <a:p>
            <a:pPr algn="ctr"/>
            <a:r>
              <a:rPr lang="en-GB" sz="1200" b="1" dirty="0" smtClean="0"/>
              <a:t>histogram</a:t>
            </a:r>
            <a:endParaRPr lang="en-GB" sz="1200" b="1" dirty="0"/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1128634" y="479709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2010 (i)</a:t>
            </a:r>
          </a:p>
          <a:p>
            <a:pPr algn="ctr"/>
            <a:r>
              <a:rPr lang="en-GB" sz="1200" b="1" dirty="0" smtClean="0"/>
              <a:t>S&amp;L*</a:t>
            </a:r>
            <a:endParaRPr lang="en-GB" sz="1200" b="1" dirty="0"/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1128634" y="535837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2010 (ii)*</a:t>
            </a:r>
            <a:endParaRPr lang="en-GB" sz="1200" b="1" dirty="0"/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1128634" y="5913304"/>
            <a:ext cx="1008000" cy="323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2010* </a:t>
            </a:r>
            <a:endParaRPr lang="en-GB" sz="1200" b="1" dirty="0"/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1128634" y="6288188"/>
            <a:ext cx="100800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(i) </a:t>
            </a:r>
            <a:endParaRPr lang="en-GB" sz="1200" b="1" dirty="0"/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2195736" y="134076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(ii)</a:t>
            </a:r>
          </a:p>
          <a:p>
            <a:pPr algn="ctr"/>
            <a:r>
              <a:rPr lang="en-GB" sz="1200" b="1" dirty="0" smtClean="0"/>
              <a:t>Box plot* </a:t>
            </a:r>
            <a:endParaRPr lang="en-GB" sz="1200" b="1" dirty="0"/>
          </a:p>
        </p:txBody>
      </p:sp>
      <p:sp>
        <p:nvSpPr>
          <p:cNvPr id="31" name="Rectangle 30">
            <a:hlinkClick r:id="rId21" action="ppaction://hlinksldjump"/>
          </p:cNvPr>
          <p:cNvSpPr/>
          <p:nvPr/>
        </p:nvSpPr>
        <p:spPr>
          <a:xfrm>
            <a:off x="2195736" y="19167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(iii)* </a:t>
            </a:r>
            <a:endParaRPr lang="en-GB" sz="1200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2195736" y="2491024"/>
            <a:ext cx="1008000" cy="72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2011</a:t>
            </a:r>
          </a:p>
          <a:p>
            <a:pPr algn="ctr"/>
            <a:r>
              <a:rPr lang="en-GB" sz="1200" b="1" dirty="0" smtClean="0"/>
              <a:t>Some normal distribution*</a:t>
            </a:r>
            <a:endParaRPr lang="en-GB" sz="1200" b="1" dirty="0"/>
          </a:p>
        </p:txBody>
      </p:sp>
      <p:sp>
        <p:nvSpPr>
          <p:cNvPr id="33" name="Rectangle 32">
            <a:hlinkClick r:id="rId23" action="ppaction://hlinksldjump"/>
          </p:cNvPr>
          <p:cNvSpPr/>
          <p:nvPr/>
        </p:nvSpPr>
        <p:spPr>
          <a:xfrm>
            <a:off x="2195736" y="3284984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2012 (i)</a:t>
            </a:r>
          </a:p>
          <a:p>
            <a:pPr algn="ctr"/>
            <a:r>
              <a:rPr lang="en-GB" sz="1200" b="1" dirty="0" smtClean="0"/>
              <a:t>histogram</a:t>
            </a:r>
            <a:endParaRPr lang="en-GB" sz="1200" b="1" dirty="0"/>
          </a:p>
        </p:txBody>
      </p:sp>
      <p:sp>
        <p:nvSpPr>
          <p:cNvPr id="34" name="Rectangle 33">
            <a:hlinkClick r:id="rId24" action="ppaction://hlinksldjump"/>
          </p:cNvPr>
          <p:cNvSpPr/>
          <p:nvPr/>
        </p:nvSpPr>
        <p:spPr>
          <a:xfrm>
            <a:off x="2195736" y="386104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2012 (ii)</a:t>
            </a:r>
          </a:p>
          <a:p>
            <a:pPr algn="ctr"/>
            <a:r>
              <a:rPr lang="en-GB" sz="1200" b="1" dirty="0" smtClean="0"/>
              <a:t>S&amp;L*</a:t>
            </a:r>
            <a:endParaRPr lang="en-GB" sz="1200" b="1" dirty="0"/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2195736" y="443711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2012</a:t>
            </a:r>
          </a:p>
          <a:p>
            <a:pPr algn="ctr"/>
            <a:r>
              <a:rPr lang="en-GB" sz="1200" b="1" dirty="0" smtClean="0"/>
              <a:t>histogram</a:t>
            </a:r>
            <a:endParaRPr lang="en-GB" sz="1200" b="1" dirty="0"/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2195736" y="50131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2013</a:t>
            </a:r>
          </a:p>
          <a:p>
            <a:pPr algn="ctr"/>
            <a:r>
              <a:rPr lang="en-GB" sz="1200" b="1" dirty="0" smtClean="0"/>
              <a:t>histogram*</a:t>
            </a:r>
            <a:endParaRPr lang="en-GB" sz="1200" b="1" dirty="0"/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2196342" y="5589240"/>
            <a:ext cx="1008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2013 (i)</a:t>
            </a:r>
          </a:p>
          <a:p>
            <a:pPr algn="ctr"/>
            <a:r>
              <a:rPr lang="en-GB" sz="1200" b="1" dirty="0" smtClean="0"/>
              <a:t>Box and S&amp;L*</a:t>
            </a:r>
            <a:endParaRPr lang="en-GB" sz="1200" b="1" dirty="0"/>
          </a:p>
        </p:txBody>
      </p:sp>
      <p:sp>
        <p:nvSpPr>
          <p:cNvPr id="38" name="Rectangle 37">
            <a:hlinkClick r:id="rId28" action="ppaction://hlinksldjump"/>
          </p:cNvPr>
          <p:cNvSpPr/>
          <p:nvPr/>
        </p:nvSpPr>
        <p:spPr>
          <a:xfrm>
            <a:off x="3283947" y="1332520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2013 (ii)</a:t>
            </a:r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3283947" y="1908584"/>
            <a:ext cx="1008000" cy="720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2014 (i) S&amp;L, Box Plot*</a:t>
            </a:r>
          </a:p>
        </p:txBody>
      </p:sp>
      <p:sp>
        <p:nvSpPr>
          <p:cNvPr id="40" name="Rectangle 39">
            <a:hlinkClick r:id="rId30" action="ppaction://hlinksldjump"/>
          </p:cNvPr>
          <p:cNvSpPr/>
          <p:nvPr/>
        </p:nvSpPr>
        <p:spPr>
          <a:xfrm>
            <a:off x="3283947" y="270067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2014 (ii)</a:t>
            </a:r>
          </a:p>
        </p:txBody>
      </p:sp>
      <p:sp>
        <p:nvSpPr>
          <p:cNvPr id="41" name="Rectangle 40">
            <a:hlinkClick r:id="rId31" action="ppaction://hlinksldjump"/>
          </p:cNvPr>
          <p:cNvSpPr/>
          <p:nvPr/>
        </p:nvSpPr>
        <p:spPr>
          <a:xfrm>
            <a:off x="3283947" y="3276736"/>
            <a:ext cx="1008000" cy="792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2014 (iii) histogram*</a:t>
            </a:r>
          </a:p>
        </p:txBody>
      </p:sp>
      <p:sp>
        <p:nvSpPr>
          <p:cNvPr id="42" name="Rectangle 41">
            <a:hlinkClick r:id="rId32" action="ppaction://hlinksldjump"/>
          </p:cNvPr>
          <p:cNvSpPr/>
          <p:nvPr/>
        </p:nvSpPr>
        <p:spPr>
          <a:xfrm>
            <a:off x="3283947" y="41407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 </a:t>
            </a:r>
          </a:p>
          <a:p>
            <a:pPr algn="ctr"/>
            <a:r>
              <a:rPr lang="en-GB" sz="1200" b="1" dirty="0" smtClean="0"/>
              <a:t>Box plot</a:t>
            </a:r>
          </a:p>
        </p:txBody>
      </p:sp>
      <p:sp>
        <p:nvSpPr>
          <p:cNvPr id="43" name="Rectangle 42">
            <a:hlinkClick r:id="rId33" action="ppaction://hlinksldjump"/>
          </p:cNvPr>
          <p:cNvSpPr/>
          <p:nvPr/>
        </p:nvSpPr>
        <p:spPr>
          <a:xfrm>
            <a:off x="3275856" y="4725200"/>
            <a:ext cx="1008000" cy="345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</a:t>
            </a:r>
          </a:p>
        </p:txBody>
      </p:sp>
      <p:sp>
        <p:nvSpPr>
          <p:cNvPr id="44" name="Rectangle 43">
            <a:hlinkClick r:id="rId34" action="ppaction://hlinksldjump"/>
          </p:cNvPr>
          <p:cNvSpPr/>
          <p:nvPr/>
        </p:nvSpPr>
        <p:spPr>
          <a:xfrm>
            <a:off x="3275856" y="515724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 (ii) Histogram</a:t>
            </a:r>
          </a:p>
        </p:txBody>
      </p:sp>
      <p:sp>
        <p:nvSpPr>
          <p:cNvPr id="45" name="Rectangle 44">
            <a:hlinkClick r:id="rId35" action="ppaction://hlinksldjump"/>
          </p:cNvPr>
          <p:cNvSpPr/>
          <p:nvPr/>
        </p:nvSpPr>
        <p:spPr>
          <a:xfrm>
            <a:off x="3275856" y="573325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2017  Histogram*</a:t>
            </a:r>
          </a:p>
        </p:txBody>
      </p:sp>
      <p:sp>
        <p:nvSpPr>
          <p:cNvPr id="46" name="Rectangle 45">
            <a:hlinkClick r:id="rId36" action="ppaction://hlinksldjump"/>
          </p:cNvPr>
          <p:cNvSpPr/>
          <p:nvPr/>
        </p:nvSpPr>
        <p:spPr>
          <a:xfrm>
            <a:off x="3275856" y="63093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2018  Histogram*</a:t>
            </a:r>
          </a:p>
        </p:txBody>
      </p:sp>
      <p:sp>
        <p:nvSpPr>
          <p:cNvPr id="47" name="Rectangle 46">
            <a:hlinkClick r:id="rId37" action="ppaction://hlinksldjump"/>
          </p:cNvPr>
          <p:cNvSpPr/>
          <p:nvPr/>
        </p:nvSpPr>
        <p:spPr>
          <a:xfrm>
            <a:off x="116145" y="74681"/>
            <a:ext cx="2079591" cy="39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37" action="ppaction://hlinksldjump"/>
          </p:cNvPr>
          <p:cNvSpPr/>
          <p:nvPr/>
        </p:nvSpPr>
        <p:spPr>
          <a:xfrm>
            <a:off x="2420401" y="77275"/>
            <a:ext cx="5247943" cy="39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*Skew and Stem &amp; Leaf not on new spec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38" action="ppaction://hlinksldjump"/>
          </p:cNvPr>
          <p:cNvSpPr/>
          <p:nvPr/>
        </p:nvSpPr>
        <p:spPr>
          <a:xfrm>
            <a:off x="7082756" y="1836947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2006 </a:t>
            </a:r>
          </a:p>
        </p:txBody>
      </p:sp>
      <p:sp>
        <p:nvSpPr>
          <p:cNvPr id="50" name="Rectangle 49">
            <a:hlinkClick r:id="rId39" action="ppaction://hlinksldjump"/>
          </p:cNvPr>
          <p:cNvSpPr/>
          <p:nvPr/>
        </p:nvSpPr>
        <p:spPr>
          <a:xfrm>
            <a:off x="5436096" y="1874891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2006 </a:t>
            </a:r>
          </a:p>
        </p:txBody>
      </p:sp>
      <p:sp>
        <p:nvSpPr>
          <p:cNvPr id="51" name="Rectangle 50">
            <a:hlinkClick r:id="rId40" action="ppaction://hlinksldjump"/>
          </p:cNvPr>
          <p:cNvSpPr/>
          <p:nvPr/>
        </p:nvSpPr>
        <p:spPr>
          <a:xfrm>
            <a:off x="5436096" y="2306939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</a:t>
            </a:r>
            <a:endParaRPr lang="en-GB" sz="1200" b="1" dirty="0"/>
          </a:p>
        </p:txBody>
      </p:sp>
      <p:sp>
        <p:nvSpPr>
          <p:cNvPr id="53" name="Rectangle 52">
            <a:hlinkClick r:id="rId41" action="ppaction://hlinksldjump"/>
          </p:cNvPr>
          <p:cNvSpPr/>
          <p:nvPr/>
        </p:nvSpPr>
        <p:spPr>
          <a:xfrm>
            <a:off x="5436096" y="2738987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</a:t>
            </a:r>
            <a:endParaRPr lang="en-GB" sz="1200" b="1" dirty="0"/>
          </a:p>
        </p:txBody>
      </p:sp>
      <p:sp>
        <p:nvSpPr>
          <p:cNvPr id="56" name="Rectangle 55">
            <a:hlinkClick r:id="rId42" action="ppaction://hlinksldjump"/>
          </p:cNvPr>
          <p:cNvSpPr/>
          <p:nvPr/>
        </p:nvSpPr>
        <p:spPr>
          <a:xfrm>
            <a:off x="7082756" y="2701015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2009</a:t>
            </a:r>
            <a:endParaRPr lang="en-GB" sz="1200" b="1" dirty="0"/>
          </a:p>
        </p:txBody>
      </p:sp>
      <p:sp>
        <p:nvSpPr>
          <p:cNvPr id="57" name="Rectangle 56">
            <a:hlinkClick r:id="rId43" action="ppaction://hlinksldjump"/>
          </p:cNvPr>
          <p:cNvSpPr/>
          <p:nvPr/>
        </p:nvSpPr>
        <p:spPr>
          <a:xfrm>
            <a:off x="5436096" y="3170979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2009</a:t>
            </a:r>
            <a:endParaRPr lang="en-GB" sz="1200" b="1" dirty="0"/>
          </a:p>
        </p:txBody>
      </p:sp>
      <p:sp>
        <p:nvSpPr>
          <p:cNvPr id="58" name="Rectangle 57">
            <a:hlinkClick r:id="rId44" action="ppaction://hlinksldjump"/>
          </p:cNvPr>
          <p:cNvSpPr/>
          <p:nvPr/>
        </p:nvSpPr>
        <p:spPr>
          <a:xfrm>
            <a:off x="7082644" y="2282793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2006</a:t>
            </a:r>
            <a:endParaRPr lang="en-GB" sz="1200" b="1" dirty="0"/>
          </a:p>
        </p:txBody>
      </p:sp>
      <p:sp>
        <p:nvSpPr>
          <p:cNvPr id="64" name="Rectangle 63">
            <a:hlinkClick r:id="rId45" action="ppaction://hlinksldjump"/>
          </p:cNvPr>
          <p:cNvSpPr/>
          <p:nvPr/>
        </p:nvSpPr>
        <p:spPr>
          <a:xfrm>
            <a:off x="7082756" y="3133119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2010</a:t>
            </a:r>
            <a:endParaRPr lang="en-GB" sz="1200" b="1" dirty="0"/>
          </a:p>
        </p:txBody>
      </p:sp>
      <p:sp>
        <p:nvSpPr>
          <p:cNvPr id="65" name="Rectangle 64">
            <a:hlinkClick r:id="rId46" action="ppaction://hlinksldjump"/>
          </p:cNvPr>
          <p:cNvSpPr/>
          <p:nvPr/>
        </p:nvSpPr>
        <p:spPr>
          <a:xfrm>
            <a:off x="5436208" y="3603027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2010 </a:t>
            </a:r>
            <a:endParaRPr lang="en-GB" sz="1200" b="1" dirty="0"/>
          </a:p>
        </p:txBody>
      </p:sp>
      <p:sp>
        <p:nvSpPr>
          <p:cNvPr id="69" name="Rectangle 68">
            <a:hlinkClick r:id="rId47" action="ppaction://hlinksldjump"/>
          </p:cNvPr>
          <p:cNvSpPr/>
          <p:nvPr/>
        </p:nvSpPr>
        <p:spPr>
          <a:xfrm>
            <a:off x="5436096" y="4005104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2011</a:t>
            </a:r>
          </a:p>
        </p:txBody>
      </p:sp>
      <p:sp>
        <p:nvSpPr>
          <p:cNvPr id="72" name="Rectangle 71">
            <a:hlinkClick r:id="rId48" action="ppaction://hlinksldjump"/>
          </p:cNvPr>
          <p:cNvSpPr/>
          <p:nvPr/>
        </p:nvSpPr>
        <p:spPr>
          <a:xfrm>
            <a:off x="7092392" y="3586243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2012</a:t>
            </a:r>
          </a:p>
        </p:txBody>
      </p:sp>
      <p:sp>
        <p:nvSpPr>
          <p:cNvPr id="79" name="Rectangle 78">
            <a:hlinkClick r:id="rId49" action="ppaction://hlinksldjump"/>
          </p:cNvPr>
          <p:cNvSpPr/>
          <p:nvPr/>
        </p:nvSpPr>
        <p:spPr>
          <a:xfrm>
            <a:off x="7092280" y="4430004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 </a:t>
            </a:r>
          </a:p>
        </p:txBody>
      </p:sp>
      <p:sp>
        <p:nvSpPr>
          <p:cNvPr id="80" name="Rectangle 79">
            <a:hlinkClick r:id="rId50" action="ppaction://hlinksldjump"/>
          </p:cNvPr>
          <p:cNvSpPr/>
          <p:nvPr/>
        </p:nvSpPr>
        <p:spPr>
          <a:xfrm>
            <a:off x="7092280" y="4869104"/>
            <a:ext cx="1008000" cy="345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</a:t>
            </a:r>
          </a:p>
        </p:txBody>
      </p:sp>
      <p:sp>
        <p:nvSpPr>
          <p:cNvPr id="82" name="Rectangle 81">
            <a:hlinkClick r:id="rId51" action="ppaction://hlinksldjump"/>
          </p:cNvPr>
          <p:cNvSpPr/>
          <p:nvPr/>
        </p:nvSpPr>
        <p:spPr>
          <a:xfrm>
            <a:off x="7092392" y="5301152"/>
            <a:ext cx="1008000" cy="360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2017</a:t>
            </a:r>
          </a:p>
        </p:txBody>
      </p:sp>
      <p:sp>
        <p:nvSpPr>
          <p:cNvPr id="84" name="Rectangle 83">
            <a:hlinkClick r:id="rId52" action="ppaction://hlinksldjump"/>
          </p:cNvPr>
          <p:cNvSpPr/>
          <p:nvPr/>
        </p:nvSpPr>
        <p:spPr>
          <a:xfrm>
            <a:off x="7082644" y="3997216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2013</a:t>
            </a:r>
            <a:endParaRPr lang="en-GB" sz="1200" b="1" dirty="0"/>
          </a:p>
        </p:txBody>
      </p:sp>
      <p:sp>
        <p:nvSpPr>
          <p:cNvPr id="85" name="Rectangle 84"/>
          <p:cNvSpPr/>
          <p:nvPr/>
        </p:nvSpPr>
        <p:spPr>
          <a:xfrm>
            <a:off x="6084168" y="1340768"/>
            <a:ext cx="1376536" cy="36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S2 &amp; S3 sampling</a:t>
            </a:r>
          </a:p>
        </p:txBody>
      </p:sp>
    </p:spTree>
    <p:extLst>
      <p:ext uri="{BB962C8B-B14F-4D97-AF65-F5344CB8AC3E}">
        <p14:creationId xmlns:p14="http://schemas.microsoft.com/office/powerpoint/2010/main" val="6161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7624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3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39" name="AutoShape 15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1" name="AutoShape 17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7" name="AutoShape 23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9" name="AutoShape 25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360" y="54596"/>
            <a:ext cx="6273280" cy="2870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360" y="2924944"/>
            <a:ext cx="6273280" cy="39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10472"/>
            <a:ext cx="8964488" cy="55093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639" y="901678"/>
            <a:ext cx="8960221" cy="482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2" y="410472"/>
            <a:ext cx="8964488" cy="491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1384488"/>
            <a:ext cx="8964488" cy="1828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3212976"/>
            <a:ext cx="896448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3933056"/>
            <a:ext cx="8964488" cy="1986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38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1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429000"/>
            <a:ext cx="7137644" cy="3134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44624"/>
            <a:ext cx="7137644" cy="337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434" y="44624"/>
            <a:ext cx="5507132" cy="3699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434" y="3751378"/>
            <a:ext cx="5507132" cy="311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7341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526" y="4653136"/>
            <a:ext cx="68008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187624" y="0"/>
            <a:ext cx="6840760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87624" y="1052736"/>
            <a:ext cx="68407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87624" y="1556792"/>
            <a:ext cx="6840760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187624" y="2636912"/>
            <a:ext cx="6840760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187624" y="5589240"/>
            <a:ext cx="684076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88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44625"/>
            <a:ext cx="6192688" cy="3337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870" y="3375184"/>
            <a:ext cx="6209466" cy="33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836712"/>
            <a:ext cx="843444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6" y="764704"/>
            <a:ext cx="843444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1772816"/>
            <a:ext cx="843444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2636912"/>
            <a:ext cx="843444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4149080"/>
            <a:ext cx="843444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547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2555775" y="0"/>
            <a:ext cx="4833039" cy="6851258"/>
            <a:chOff x="2216956" y="24218"/>
            <a:chExt cx="4687308" cy="68270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6956" y="24218"/>
              <a:ext cx="4687308" cy="361414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6956" y="3628738"/>
              <a:ext cx="4664530" cy="3222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5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115" y="692697"/>
            <a:ext cx="808177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7544" y="620688"/>
            <a:ext cx="820891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67544" y="1124744"/>
            <a:ext cx="820891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67544" y="1844824"/>
            <a:ext cx="820891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67544" y="3212976"/>
            <a:ext cx="820891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67544" y="4221088"/>
            <a:ext cx="820891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67544" y="4941168"/>
            <a:ext cx="820891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67544" y="5517232"/>
            <a:ext cx="820891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68230"/>
            <a:ext cx="1187624" cy="789770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3304" y="6021288"/>
            <a:ext cx="936104" cy="93610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693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43000"/>
            <a:ext cx="91440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2223120"/>
            <a:ext cx="9144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231232"/>
            <a:ext cx="9144000" cy="1204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436096"/>
            <a:ext cx="9144000" cy="937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5373216"/>
            <a:ext cx="914400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02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332656"/>
            <a:ext cx="8928990" cy="53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0"/>
            <a:ext cx="69913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8092" y="2708920"/>
            <a:ext cx="69723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007096" y="0"/>
            <a:ext cx="7165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07096" y="476672"/>
            <a:ext cx="7165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07096" y="980728"/>
            <a:ext cx="71653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07096" y="1844824"/>
            <a:ext cx="71653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07096" y="2708920"/>
            <a:ext cx="716530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07096" y="3501008"/>
            <a:ext cx="716530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07096" y="5229200"/>
            <a:ext cx="716530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072" y="575704"/>
            <a:ext cx="24765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5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4624"/>
            <a:ext cx="8208912" cy="4978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5010744"/>
            <a:ext cx="8214992" cy="55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7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69152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71600" y="0"/>
            <a:ext cx="7704856" cy="980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600" y="2564904"/>
            <a:ext cx="770485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971600" y="980728"/>
            <a:ext cx="770485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971600" y="3717032"/>
            <a:ext cx="7704856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674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488832" cy="5804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7582" y="332656"/>
            <a:ext cx="7488834" cy="1872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27583" y="2204864"/>
            <a:ext cx="748883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827585" y="3429000"/>
            <a:ext cx="7488832" cy="273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3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3846965"/>
            <a:ext cx="6273280" cy="2982016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360" y="44624"/>
            <a:ext cx="6273280" cy="384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578"/>
            <a:ext cx="9144000" cy="49008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978578"/>
            <a:ext cx="9144000" cy="938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1916832"/>
            <a:ext cx="9144000" cy="47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2348880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77" y="2996952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3933056"/>
            <a:ext cx="9144000" cy="1946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49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704"/>
            <a:ext cx="9144000" cy="6274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1704"/>
            <a:ext cx="9147484" cy="83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124744"/>
            <a:ext cx="91474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916832"/>
            <a:ext cx="914748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484" y="3068960"/>
            <a:ext cx="914748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484" y="4725144"/>
            <a:ext cx="9147484" cy="1864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48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1" y="3068960"/>
            <a:ext cx="5235253" cy="381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1" y="-5037"/>
            <a:ext cx="5235253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6962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301208"/>
            <a:ext cx="78962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43608" y="0"/>
            <a:ext cx="7704856" cy="6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43608" y="620688"/>
            <a:ext cx="7704856" cy="6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43608" y="1268760"/>
            <a:ext cx="770485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43608" y="2420888"/>
            <a:ext cx="770485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43608" y="3573016"/>
            <a:ext cx="770485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43608" y="4869160"/>
            <a:ext cx="770485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94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30" y="548680"/>
            <a:ext cx="922429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512332"/>
            <a:ext cx="9396536" cy="756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268760"/>
            <a:ext cx="939653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636912"/>
            <a:ext cx="939653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005064"/>
            <a:ext cx="939653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869160"/>
            <a:ext cx="93965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14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363" y="4221088"/>
            <a:ext cx="6705274" cy="2079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327077" cy="88250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362" y="44624"/>
            <a:ext cx="670527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7522"/>
            <a:ext cx="9144000" cy="532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764704"/>
            <a:ext cx="914400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2636912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4077072"/>
            <a:ext cx="91440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4869160"/>
            <a:ext cx="914400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2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61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476672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916832"/>
            <a:ext cx="914400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284984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725144"/>
            <a:ext cx="914400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86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26556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5" y="5445224"/>
            <a:ext cx="6664820" cy="102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01208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25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5" y="704906"/>
            <a:ext cx="8784990" cy="46446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81292"/>
            <a:ext cx="8784976" cy="3300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498" y="3981450"/>
            <a:ext cx="8784987" cy="1391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419100"/>
            <a:ext cx="78867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11560" y="404664"/>
            <a:ext cx="7920880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17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140968"/>
            <a:ext cx="5478780" cy="2862050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88" y="34788"/>
            <a:ext cx="5472608" cy="3117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9" y="5991043"/>
            <a:ext cx="5472608" cy="8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692"/>
            <a:ext cx="7968430" cy="621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8198" y="6237312"/>
            <a:ext cx="1058821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7808006">
            <a:off x="-249362" y="36807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11560" y="0"/>
            <a:ext cx="7992888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11560" y="260648"/>
            <a:ext cx="799288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1560" y="1412776"/>
            <a:ext cx="799288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11560" y="2204864"/>
            <a:ext cx="799288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11560" y="3501008"/>
            <a:ext cx="799288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11560" y="4149080"/>
            <a:ext cx="7992888" cy="2708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0862" y="558924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07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71" y="4437112"/>
            <a:ext cx="7305258" cy="2346214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0862" y="558924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87624" cy="7897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36512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371" y="44624"/>
            <a:ext cx="7305258" cy="444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2656"/>
            <a:ext cx="9144000" cy="59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32656"/>
            <a:ext cx="9144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340768"/>
            <a:ext cx="914400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501008"/>
            <a:ext cx="91440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797152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5445224"/>
            <a:ext cx="91440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1032" y="6021288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963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4664"/>
            <a:ext cx="9144000" cy="559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404664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052736"/>
            <a:ext cx="914400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924944"/>
            <a:ext cx="91440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717032"/>
            <a:ext cx="91440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5013176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07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908720"/>
            <a:ext cx="8928992" cy="41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4488"/>
            <a:ext cx="9144000" cy="450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124744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772816"/>
            <a:ext cx="9144000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932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052" y="3835832"/>
            <a:ext cx="6917364" cy="2905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0862" y="551723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44623"/>
            <a:ext cx="6912768" cy="378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4664"/>
            <a:ext cx="9144000" cy="563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032" y="6021288"/>
            <a:ext cx="836712" cy="83671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404664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1340768"/>
            <a:ext cx="9144000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005064"/>
            <a:ext cx="914400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5157192"/>
            <a:ext cx="91440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4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7" y="392946"/>
            <a:ext cx="8056983" cy="6293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3605" y="6309320"/>
            <a:ext cx="8056983" cy="376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43602" y="4005064"/>
            <a:ext cx="8056985" cy="2304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43602" y="2852936"/>
            <a:ext cx="8056985" cy="1152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 flipH="1">
            <a:off x="1043606" y="369332"/>
            <a:ext cx="8056983" cy="1331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043602" y="1700809"/>
            <a:ext cx="8056985" cy="1152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899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3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8680"/>
            <a:ext cx="9144000" cy="512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48680"/>
            <a:ext cx="914400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276872"/>
            <a:ext cx="914400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789040"/>
            <a:ext cx="914400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077072"/>
            <a:ext cx="914400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762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365104"/>
            <a:ext cx="7601944" cy="2413757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4191" y="6220345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043608" cy="693999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3" y="44624"/>
            <a:ext cx="7601943" cy="4346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0215" y="3953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0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850"/>
            <a:ext cx="9144000" cy="5092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82850"/>
            <a:ext cx="9144000" cy="673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556792"/>
            <a:ext cx="9144000" cy="673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230734"/>
            <a:ext cx="9144000" cy="982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212976"/>
            <a:ext cx="9144000" cy="2762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56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41219"/>
            <a:ext cx="9143998" cy="5375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13" y="741218"/>
            <a:ext cx="9144000" cy="1247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988838"/>
            <a:ext cx="9144000" cy="122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212975"/>
            <a:ext cx="9144000" cy="2903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31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14" y="4581128"/>
            <a:ext cx="7326010" cy="2126476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5536" y="6191248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412" y="116632"/>
            <a:ext cx="732601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04134"/>
            <a:ext cx="9143998" cy="34497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2" y="1704135"/>
            <a:ext cx="9144000" cy="50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-3252" y="2226088"/>
            <a:ext cx="9144000" cy="626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52" y="2852936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556" y="3573016"/>
            <a:ext cx="91440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52" y="4077071"/>
            <a:ext cx="9144000" cy="1098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64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870"/>
            <a:ext cx="9144000" cy="4638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14" y="1109870"/>
            <a:ext cx="9144000" cy="374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6254" y="1484784"/>
            <a:ext cx="914400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414" y="2824130"/>
            <a:ext cx="9144000" cy="96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414" y="3803674"/>
            <a:ext cx="9144000" cy="1944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91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886664"/>
            <a:ext cx="7848280" cy="2926711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6179390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7868540">
            <a:off x="-285228" y="29446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4624"/>
            <a:ext cx="7848280" cy="384517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57192"/>
            <a:ext cx="971600" cy="646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454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2656"/>
            <a:ext cx="9144002" cy="5845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22198"/>
            <a:ext cx="9144000" cy="524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850956"/>
            <a:ext cx="9144000" cy="1353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5191" y="2195311"/>
            <a:ext cx="914400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5191" y="4005064"/>
            <a:ext cx="9144000" cy="81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191" y="4823095"/>
            <a:ext cx="9144000" cy="1364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427488"/>
            <a:ext cx="8928990" cy="53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904" y="44624"/>
            <a:ext cx="5788192" cy="2926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904" y="2985396"/>
            <a:ext cx="5788192" cy="389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0"/>
            <a:ext cx="8460432" cy="5833688"/>
          </a:xfrm>
          <a:prstGeom prst="rect">
            <a:avLst/>
          </a:prstGeom>
        </p:spPr>
      </p:pic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83568" y="0"/>
            <a:ext cx="8460432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7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83568" y="1268760"/>
            <a:ext cx="84604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3568" y="2195736"/>
            <a:ext cx="8460432" cy="188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83568" y="4077296"/>
            <a:ext cx="8460432" cy="1756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46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646" y="25152"/>
            <a:ext cx="6159682" cy="3471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647" y="5773219"/>
            <a:ext cx="6159681" cy="1040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448" y="3212976"/>
            <a:ext cx="338470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8532440" cy="6179422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11560" y="14882"/>
            <a:ext cx="8532440" cy="3846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05854" y="3879745"/>
            <a:ext cx="8538145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05853" y="4815848"/>
            <a:ext cx="8538145" cy="1363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36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14"/>
            <a:ext cx="9144000" cy="6137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7520"/>
            <a:ext cx="9144000" cy="3679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3717032"/>
            <a:ext cx="9144000" cy="1632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5369503"/>
            <a:ext cx="9144000" cy="817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30416"/>
            <a:ext cx="827584" cy="827584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0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6" y="4267376"/>
            <a:ext cx="7120368" cy="1897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816" y="260648"/>
            <a:ext cx="7120368" cy="40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8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3372"/>
            <a:ext cx="9144000" cy="4111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373371"/>
            <a:ext cx="9144000" cy="1632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1" y="3015936"/>
            <a:ext cx="9144000" cy="1709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4725144"/>
            <a:ext cx="9144000" cy="759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5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8070136" cy="648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99592" y="-41017"/>
            <a:ext cx="8070136" cy="116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99592" y="1119064"/>
            <a:ext cx="8070136" cy="1877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899592" y="2996952"/>
            <a:ext cx="8070136" cy="3483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3312" y="5503624"/>
            <a:ext cx="620688" cy="620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053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96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3" y="44624"/>
            <a:ext cx="6264697" cy="381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3" y="3861048"/>
            <a:ext cx="6264697" cy="29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1"/>
            <a:ext cx="9144000" cy="5029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932130"/>
            <a:ext cx="9289032" cy="768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1700808"/>
            <a:ext cx="9289032" cy="101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2717134"/>
            <a:ext cx="9289032" cy="1503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4221089"/>
            <a:ext cx="9289032" cy="644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36512" y="4869160"/>
            <a:ext cx="9289032" cy="109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41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09" y="0"/>
            <a:ext cx="7776862" cy="4851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09" y="4851748"/>
            <a:ext cx="7776862" cy="1135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2708" y="-13800"/>
            <a:ext cx="777686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72708" y="900600"/>
            <a:ext cx="7776863" cy="630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72708" y="1545060"/>
            <a:ext cx="7776863" cy="2855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72708" y="4425585"/>
            <a:ext cx="7776863" cy="439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72708" y="4851746"/>
            <a:ext cx="7776863" cy="1109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8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5" y="365091"/>
            <a:ext cx="8784970" cy="5599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92947"/>
            <a:ext cx="8784976" cy="875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08" y="1268759"/>
            <a:ext cx="8784977" cy="3456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4725144"/>
            <a:ext cx="8784975" cy="1239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44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793" y="1592311"/>
            <a:ext cx="2564704" cy="45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718532"/>
            <a:ext cx="8928992" cy="550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152606"/>
            <a:ext cx="6364288" cy="28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2245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1829"/>
            <a:ext cx="9144000" cy="1260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772816"/>
            <a:ext cx="914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687216"/>
            <a:ext cx="9144000" cy="1331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553837"/>
            <a:ext cx="9144000" cy="603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5157192"/>
            <a:ext cx="9144000" cy="655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92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445224"/>
            <a:ext cx="6912768" cy="1228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258214" cy="83671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7" y="102878"/>
            <a:ext cx="6912766" cy="2822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8" y="2924944"/>
            <a:ext cx="6912764" cy="25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8847672" cy="5858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32656"/>
            <a:ext cx="884767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764704"/>
            <a:ext cx="884767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700809"/>
            <a:ext cx="884767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429000"/>
            <a:ext cx="884767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725144"/>
            <a:ext cx="8847672" cy="146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59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3" y="101940"/>
            <a:ext cx="4248470" cy="3139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3999" y="5518108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8" y="3293099"/>
            <a:ext cx="6696742" cy="2872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8" y="6165304"/>
            <a:ext cx="6696742" cy="5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472"/>
            <a:ext cx="9144000" cy="5979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257472"/>
            <a:ext cx="9289032" cy="1803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2060847"/>
            <a:ext cx="9289032" cy="1369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3429949"/>
            <a:ext cx="9289032" cy="892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4322204"/>
            <a:ext cx="9289032" cy="71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36512" y="5040522"/>
            <a:ext cx="9289032" cy="1196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351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383838"/>
            <a:ext cx="5688632" cy="2389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4" y="130188"/>
            <a:ext cx="5688633" cy="2578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695" y="2708920"/>
            <a:ext cx="5688631" cy="1670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441" y="4267944"/>
            <a:ext cx="11715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58" y="10336"/>
            <a:ext cx="8693246" cy="6180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448" y="17445"/>
            <a:ext cx="8723551" cy="1323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20448" y="1340768"/>
            <a:ext cx="8723551" cy="110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15257" y="2443161"/>
            <a:ext cx="8723551" cy="1201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639" y="3645026"/>
            <a:ext cx="8723551" cy="851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25639" y="4496497"/>
            <a:ext cx="8723551" cy="971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5445225"/>
            <a:ext cx="8723551" cy="74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34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44624"/>
            <a:ext cx="5904656" cy="165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60648"/>
            <a:ext cx="3168350" cy="1794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1009423"/>
            <a:ext cx="853826" cy="297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3" y="2077230"/>
            <a:ext cx="5904654" cy="343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2" y="2420888"/>
            <a:ext cx="5904656" cy="329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1880" y="2636912"/>
            <a:ext cx="2160240" cy="1712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673" y="4358618"/>
            <a:ext cx="5904654" cy="366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9672" y="4725144"/>
            <a:ext cx="5904656" cy="2014582"/>
          </a:xfrm>
          <a:prstGeom prst="rect">
            <a:avLst/>
          </a:prstGeom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780558"/>
            <a:ext cx="1403648" cy="93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38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35" y="260648"/>
            <a:ext cx="8835663" cy="5976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94810" y="269939"/>
            <a:ext cx="8834456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94810" y="629980"/>
            <a:ext cx="8834456" cy="81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94810" y="1448013"/>
            <a:ext cx="8834456" cy="3565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08333" y="5013175"/>
            <a:ext cx="8834456" cy="1233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99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24" y="4240130"/>
            <a:ext cx="6748464" cy="221320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16024" y="5445224"/>
            <a:ext cx="6748461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08" y="476672"/>
            <a:ext cx="8784984" cy="35999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92946"/>
            <a:ext cx="8784976" cy="1379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08" y="1772816"/>
            <a:ext cx="8784977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3068959"/>
            <a:ext cx="8784975" cy="1031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216024" y="4216516"/>
            <a:ext cx="6748461" cy="1228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3677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8" grpId="0" animBg="1"/>
      <p:bldP spid="11" grpId="0" animBg="1"/>
      <p:bldP spid="1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10" y="4581128"/>
            <a:ext cx="6800980" cy="2237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6462" y="54438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80558"/>
            <a:ext cx="1403648" cy="93342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509" y="55848"/>
            <a:ext cx="6800982" cy="2941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1509" y="2996952"/>
            <a:ext cx="6800982" cy="16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5959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260648"/>
            <a:ext cx="9144000" cy="2043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2304150"/>
            <a:ext cx="9144000" cy="908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14734" y="3212975"/>
            <a:ext cx="9144000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1211" y="4005063"/>
            <a:ext cx="9144000" cy="695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57" y="4725144"/>
            <a:ext cx="9144000" cy="475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4734" y="5191649"/>
            <a:ext cx="9144000" cy="1038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5268200" cy="3024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068960"/>
            <a:ext cx="5268200" cy="3835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229200"/>
            <a:ext cx="1403648" cy="933426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2098016"/>
            <a:ext cx="3030091" cy="24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5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267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32655"/>
            <a:ext cx="8496944" cy="9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1279536"/>
            <a:ext cx="8496944" cy="2653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3933056"/>
            <a:ext cx="8496944" cy="166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4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87" y="1772816"/>
            <a:ext cx="873442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88142"/>
            <a:ext cx="8496944" cy="28817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988142"/>
            <a:ext cx="8496944" cy="288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48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48770"/>
            <a:ext cx="5184576" cy="3536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3557946"/>
            <a:ext cx="5184576" cy="32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20" y="116632"/>
            <a:ext cx="7735368" cy="4432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120" y="4578959"/>
            <a:ext cx="7735368" cy="15212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9120" y="116632"/>
            <a:ext cx="773536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229120" y="1556792"/>
            <a:ext cx="773536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229120" y="2780928"/>
            <a:ext cx="7735368" cy="1768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229120" y="4549038"/>
            <a:ext cx="7735368" cy="1551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564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6632"/>
            <a:ext cx="4078122" cy="2428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564904"/>
            <a:ext cx="4078122" cy="4262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12" y="4873396"/>
            <a:ext cx="3456384" cy="12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7776864" cy="62055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3318" y="44624"/>
            <a:ext cx="7779162" cy="65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113318" y="701988"/>
            <a:ext cx="7779162" cy="49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13318" y="1196752"/>
            <a:ext cx="7779162" cy="65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113318" y="1854116"/>
            <a:ext cx="7779162" cy="710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13318" y="2564904"/>
            <a:ext cx="7779162" cy="2522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113318" y="5087318"/>
            <a:ext cx="7779162" cy="1172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79950"/>
            <a:ext cx="1403648" cy="93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7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6" y="980728"/>
            <a:ext cx="8784988" cy="4007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212977"/>
            <a:ext cx="87849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08" y="2060848"/>
            <a:ext cx="8784977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980728"/>
            <a:ext cx="8784975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9506" y="4293096"/>
            <a:ext cx="8784979" cy="719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1330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37676"/>
            <a:ext cx="8784976" cy="5123572"/>
          </a:xfrm>
          <a:prstGeom prst="rect">
            <a:avLst/>
          </a:prstGeom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2" y="488239"/>
            <a:ext cx="8784976" cy="1183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9512" y="1671667"/>
            <a:ext cx="8784976" cy="1111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2" y="2783606"/>
            <a:ext cx="8784976" cy="1725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2" y="4509120"/>
            <a:ext cx="878497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205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200248"/>
            <a:ext cx="6867094" cy="4029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53" y="4232696"/>
            <a:ext cx="6867094" cy="2004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93258"/>
            <a:ext cx="1259632" cy="837655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107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1210"/>
            <a:ext cx="7776864" cy="5836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3568" y="401210"/>
            <a:ext cx="7756116" cy="188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8" y="2291098"/>
            <a:ext cx="7756116" cy="1065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3356992"/>
            <a:ext cx="775611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8" y="4293096"/>
            <a:ext cx="7756116" cy="1043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683568" y="5336540"/>
            <a:ext cx="7756116" cy="878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128" y="5877272"/>
            <a:ext cx="1259632" cy="837655"/>
          </a:xfrm>
          <a:prstGeom prst="rect">
            <a:avLst/>
          </a:prstGeom>
          <a:noFill/>
        </p:spPr>
      </p:pic>
      <p:pic>
        <p:nvPicPr>
          <p:cNvPr id="16" name="Picture 1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64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029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69332"/>
            <a:ext cx="8640960" cy="1196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1566084"/>
            <a:ext cx="8640960" cy="63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204864"/>
            <a:ext cx="86409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924944"/>
            <a:ext cx="8640960" cy="847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772598"/>
            <a:ext cx="8640960" cy="1661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5" name="Picture 1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17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96648"/>
            <a:ext cx="4464496" cy="3748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8" y="1700808"/>
            <a:ext cx="4464496" cy="3095264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673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632848" cy="5712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7" y="332656"/>
            <a:ext cx="762791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1196752"/>
            <a:ext cx="762791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55576" y="5421136"/>
            <a:ext cx="7627914" cy="624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(ii)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755576" y="5157192"/>
            <a:ext cx="7627914" cy="263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755576" y="2399182"/>
            <a:ext cx="7627914" cy="741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755576" y="1916832"/>
            <a:ext cx="7627914" cy="482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755576" y="4293096"/>
            <a:ext cx="762791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755576" y="3140968"/>
            <a:ext cx="762791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1" name="Picture 2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73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6535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32656"/>
            <a:ext cx="8352928" cy="600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932808"/>
            <a:ext cx="8347993" cy="924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5" y="5251650"/>
            <a:ext cx="8347994" cy="73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(ii)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0601" y="4907990"/>
            <a:ext cx="8362797" cy="343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</a:t>
            </a:r>
            <a:r>
              <a:rPr lang="en-GB" sz="2800" b="1" dirty="0" err="1" smtClean="0"/>
              <a:t>i</a:t>
            </a:r>
            <a:r>
              <a:rPr lang="en-GB" sz="2800" b="1" dirty="0"/>
              <a:t>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0601" y="2568668"/>
            <a:ext cx="8352928" cy="572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/>
              <a:t>ii)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0601" y="1857710"/>
            <a:ext cx="8362798" cy="718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/>
              <a:t>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0601" y="4029152"/>
            <a:ext cx="8352928" cy="878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95537" y="3140968"/>
            <a:ext cx="8347992" cy="888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9" name="Picture 1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31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77954"/>
            <a:ext cx="4752528" cy="2486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2541186"/>
            <a:ext cx="4752528" cy="42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9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332656"/>
            <a:ext cx="7632846" cy="5857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7" y="332656"/>
            <a:ext cx="7627914" cy="1134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1467390"/>
            <a:ext cx="7627914" cy="782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55576" y="5236066"/>
            <a:ext cx="7627914" cy="952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755576" y="4731912"/>
            <a:ext cx="7627914" cy="5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755576" y="2249488"/>
            <a:ext cx="7627914" cy="817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755576" y="3788024"/>
            <a:ext cx="7627914" cy="94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755576" y="3066602"/>
            <a:ext cx="7627914" cy="71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1" name="Picture 2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54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02" y="332656"/>
            <a:ext cx="8362796" cy="54300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32656"/>
            <a:ext cx="8352928" cy="600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932808"/>
            <a:ext cx="8347993" cy="752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5" y="4907990"/>
            <a:ext cx="8347994" cy="854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0601" y="4407670"/>
            <a:ext cx="8362797" cy="50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0601" y="1685050"/>
            <a:ext cx="8362798" cy="89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/>
              <a:t>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0601" y="3685492"/>
            <a:ext cx="8352928" cy="722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95537" y="2563888"/>
            <a:ext cx="8347992" cy="1121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9" name="Picture 1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68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865</TotalTime>
  <Words>998</Words>
  <Application>Microsoft Office PowerPoint</Application>
  <PresentationFormat>On-screen Show (4:3)</PresentationFormat>
  <Paragraphs>554</Paragraphs>
  <Slides>139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4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694</cp:revision>
  <dcterms:created xsi:type="dcterms:W3CDTF">2014-02-21T20:01:10Z</dcterms:created>
  <dcterms:modified xsi:type="dcterms:W3CDTF">2020-10-17T06:16:18Z</dcterms:modified>
</cp:coreProperties>
</file>