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628" r:id="rId2"/>
    <p:sldId id="2240" r:id="rId3"/>
    <p:sldId id="2241" r:id="rId4"/>
    <p:sldId id="2242" r:id="rId5"/>
    <p:sldId id="2243" r:id="rId6"/>
    <p:sldId id="2244" r:id="rId7"/>
    <p:sldId id="2245" r:id="rId8"/>
    <p:sldId id="2246" r:id="rId9"/>
    <p:sldId id="2250" r:id="rId10"/>
    <p:sldId id="2251" r:id="rId11"/>
    <p:sldId id="2252" r:id="rId12"/>
    <p:sldId id="2253" r:id="rId13"/>
    <p:sldId id="2254" r:id="rId14"/>
    <p:sldId id="2260" r:id="rId15"/>
    <p:sldId id="2261" r:id="rId16"/>
    <p:sldId id="2262" r:id="rId17"/>
    <p:sldId id="2263" r:id="rId18"/>
    <p:sldId id="2264" r:id="rId19"/>
    <p:sldId id="2271" r:id="rId20"/>
    <p:sldId id="2272" r:id="rId21"/>
    <p:sldId id="2273" r:id="rId22"/>
    <p:sldId id="2274" r:id="rId23"/>
    <p:sldId id="2275" r:id="rId24"/>
    <p:sldId id="2277" r:id="rId25"/>
    <p:sldId id="2276" r:id="rId26"/>
    <p:sldId id="2278" r:id="rId27"/>
    <p:sldId id="2281" r:id="rId28"/>
    <p:sldId id="2282" r:id="rId29"/>
    <p:sldId id="2283" r:id="rId30"/>
    <p:sldId id="2284" r:id="rId31"/>
    <p:sldId id="2285" r:id="rId32"/>
    <p:sldId id="2287" r:id="rId33"/>
    <p:sldId id="2286" r:id="rId34"/>
    <p:sldId id="2288" r:id="rId35"/>
    <p:sldId id="2289" r:id="rId36"/>
    <p:sldId id="2291" r:id="rId37"/>
    <p:sldId id="2297" r:id="rId38"/>
    <p:sldId id="2298" r:id="rId39"/>
    <p:sldId id="2299" r:id="rId40"/>
    <p:sldId id="2300" r:id="rId41"/>
    <p:sldId id="2301" r:id="rId42"/>
    <p:sldId id="2302" r:id="rId43"/>
    <p:sldId id="2303" r:id="rId44"/>
    <p:sldId id="1629" r:id="rId45"/>
    <p:sldId id="1630" r:id="rId46"/>
    <p:sldId id="2312" r:id="rId47"/>
    <p:sldId id="2313" r:id="rId48"/>
    <p:sldId id="2314" r:id="rId49"/>
    <p:sldId id="2315" r:id="rId50"/>
    <p:sldId id="2316" r:id="rId51"/>
    <p:sldId id="2317" r:id="rId52"/>
    <p:sldId id="2230" r:id="rId53"/>
    <p:sldId id="2231" r:id="rId54"/>
    <p:sldId id="2232" r:id="rId55"/>
    <p:sldId id="2321" r:id="rId56"/>
    <p:sldId id="2322" r:id="rId57"/>
    <p:sldId id="2324" r:id="rId58"/>
    <p:sldId id="2325" r:id="rId59"/>
    <p:sldId id="2323" r:id="rId60"/>
    <p:sldId id="2344" r:id="rId61"/>
    <p:sldId id="2345" r:id="rId62"/>
    <p:sldId id="2346" r:id="rId63"/>
    <p:sldId id="2347" r:id="rId64"/>
    <p:sldId id="2348" r:id="rId65"/>
    <p:sldId id="2349" r:id="rId66"/>
    <p:sldId id="2350" r:id="rId67"/>
    <p:sldId id="2351" r:id="rId68"/>
    <p:sldId id="2352" r:id="rId69"/>
    <p:sldId id="2353" r:id="rId70"/>
    <p:sldId id="2354" r:id="rId71"/>
    <p:sldId id="2355" r:id="rId72"/>
    <p:sldId id="2356" r:id="rId73"/>
    <p:sldId id="2357" r:id="rId74"/>
    <p:sldId id="2358" r:id="rId75"/>
    <p:sldId id="2359" r:id="rId76"/>
    <p:sldId id="2360" r:id="rId77"/>
    <p:sldId id="2361" r:id="rId78"/>
    <p:sldId id="2362" r:id="rId79"/>
    <p:sldId id="2363" r:id="rId80"/>
    <p:sldId id="2364" r:id="rId81"/>
    <p:sldId id="2365" r:id="rId82"/>
    <p:sldId id="2366" r:id="rId83"/>
    <p:sldId id="2367" r:id="rId84"/>
    <p:sldId id="2368" r:id="rId85"/>
    <p:sldId id="2369" r:id="rId86"/>
    <p:sldId id="2370" r:id="rId87"/>
    <p:sldId id="2371" r:id="rId88"/>
    <p:sldId id="2372" r:id="rId89"/>
    <p:sldId id="2373" r:id="rId90"/>
    <p:sldId id="2374" r:id="rId91"/>
    <p:sldId id="2375" r:id="rId92"/>
    <p:sldId id="2376" r:id="rId93"/>
    <p:sldId id="2377" r:id="rId94"/>
    <p:sldId id="2378" r:id="rId95"/>
    <p:sldId id="2379" r:id="rId96"/>
    <p:sldId id="2380" r:id="rId97"/>
    <p:sldId id="2381" r:id="rId98"/>
    <p:sldId id="2382" r:id="rId99"/>
    <p:sldId id="2383" r:id="rId100"/>
    <p:sldId id="2384" r:id="rId101"/>
    <p:sldId id="2385" r:id="rId102"/>
    <p:sldId id="2386" r:id="rId103"/>
    <p:sldId id="2387" r:id="rId104"/>
    <p:sldId id="2388" r:id="rId105"/>
    <p:sldId id="2389" r:id="rId106"/>
    <p:sldId id="2390" r:id="rId107"/>
    <p:sldId id="2391" r:id="rId108"/>
    <p:sldId id="2392" r:id="rId109"/>
    <p:sldId id="2393" r:id="rId110"/>
    <p:sldId id="2394" r:id="rId111"/>
    <p:sldId id="2395" r:id="rId112"/>
    <p:sldId id="2396" r:id="rId113"/>
    <p:sldId id="2397" r:id="rId114"/>
    <p:sldId id="2398" r:id="rId115"/>
    <p:sldId id="2399" r:id="rId116"/>
    <p:sldId id="2400" r:id="rId117"/>
    <p:sldId id="2401" r:id="rId118"/>
    <p:sldId id="2402" r:id="rId119"/>
    <p:sldId id="2403" r:id="rId120"/>
    <p:sldId id="2404" r:id="rId121"/>
    <p:sldId id="2405" r:id="rId122"/>
    <p:sldId id="2406" r:id="rId123"/>
    <p:sldId id="2407" r:id="rId124"/>
    <p:sldId id="2408" r:id="rId125"/>
    <p:sldId id="2409" r:id="rId126"/>
    <p:sldId id="2410" r:id="rId127"/>
    <p:sldId id="2411" r:id="rId128"/>
    <p:sldId id="2412" r:id="rId129"/>
    <p:sldId id="2413" r:id="rId130"/>
    <p:sldId id="2414" r:id="rId131"/>
    <p:sldId id="2415" r:id="rId132"/>
    <p:sldId id="2416" r:id="rId133"/>
    <p:sldId id="2417" r:id="rId134"/>
    <p:sldId id="2418" r:id="rId135"/>
    <p:sldId id="2419" r:id="rId136"/>
    <p:sldId id="2420" r:id="rId137"/>
    <p:sldId id="2421" r:id="rId138"/>
    <p:sldId id="2422" r:id="rId139"/>
    <p:sldId id="2423" r:id="rId140"/>
    <p:sldId id="2424" r:id="rId141"/>
    <p:sldId id="2425" r:id="rId142"/>
    <p:sldId id="2426" r:id="rId143"/>
    <p:sldId id="2427" r:id="rId144"/>
    <p:sldId id="2428" r:id="rId145"/>
    <p:sldId id="2429" r:id="rId146"/>
    <p:sldId id="2430" r:id="rId147"/>
    <p:sldId id="2431" r:id="rId148"/>
    <p:sldId id="2432" r:id="rId149"/>
    <p:sldId id="2433" r:id="rId150"/>
    <p:sldId id="2434" r:id="rId151"/>
    <p:sldId id="2435" r:id="rId152"/>
    <p:sldId id="2436" r:id="rId153"/>
    <p:sldId id="2437" r:id="rId154"/>
    <p:sldId id="2438" r:id="rId155"/>
    <p:sldId id="2439" r:id="rId156"/>
    <p:sldId id="2440" r:id="rId157"/>
    <p:sldId id="2441" r:id="rId158"/>
    <p:sldId id="2442" r:id="rId159"/>
    <p:sldId id="2443" r:id="rId160"/>
    <p:sldId id="2444" r:id="rId161"/>
    <p:sldId id="2445" r:id="rId162"/>
    <p:sldId id="2446" r:id="rId163"/>
    <p:sldId id="2447" r:id="rId164"/>
    <p:sldId id="2448" r:id="rId165"/>
    <p:sldId id="2449" r:id="rId166"/>
    <p:sldId id="2450" r:id="rId167"/>
    <p:sldId id="2451" r:id="rId168"/>
    <p:sldId id="2452" r:id="rId169"/>
    <p:sldId id="2453" r:id="rId170"/>
    <p:sldId id="2454" r:id="rId171"/>
    <p:sldId id="2455" r:id="rId172"/>
    <p:sldId id="2456" r:id="rId173"/>
    <p:sldId id="2457" r:id="rId174"/>
    <p:sldId id="2458" r:id="rId175"/>
    <p:sldId id="2459" r:id="rId176"/>
    <p:sldId id="2460" r:id="rId177"/>
    <p:sldId id="2461" r:id="rId178"/>
    <p:sldId id="2462" r:id="rId179"/>
    <p:sldId id="2463" r:id="rId180"/>
    <p:sldId id="2464" r:id="rId181"/>
    <p:sldId id="2465" r:id="rId182"/>
    <p:sldId id="2466" r:id="rId183"/>
    <p:sldId id="2467" r:id="rId1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74" d="100"/>
          <a:sy n="74" d="100"/>
        </p:scale>
        <p:origin x="11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30.xml"/><Relationship Id="rId18" Type="http://schemas.openxmlformats.org/officeDocument/2006/relationships/slide" Target="slide46.xml"/><Relationship Id="rId3" Type="http://schemas.openxmlformats.org/officeDocument/2006/relationships/slide" Target="slide52.xml"/><Relationship Id="rId21" Type="http://schemas.openxmlformats.org/officeDocument/2006/relationships/slide" Target="slide60.xml"/><Relationship Id="rId7" Type="http://schemas.openxmlformats.org/officeDocument/2006/relationships/slide" Target="slide12.xml"/><Relationship Id="rId12" Type="http://schemas.openxmlformats.org/officeDocument/2006/relationships/slide" Target="slide27.xml"/><Relationship Id="rId17" Type="http://schemas.openxmlformats.org/officeDocument/2006/relationships/slide" Target="slide42.xml"/><Relationship Id="rId2" Type="http://schemas.openxmlformats.org/officeDocument/2006/relationships/slide" Target="slide44.xml"/><Relationship Id="rId16" Type="http://schemas.openxmlformats.org/officeDocument/2006/relationships/slide" Target="slide40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22.xml"/><Relationship Id="rId5" Type="http://schemas.openxmlformats.org/officeDocument/2006/relationships/slide" Target="slide2.xml"/><Relationship Id="rId15" Type="http://schemas.openxmlformats.org/officeDocument/2006/relationships/slide" Target="slide37.xml"/><Relationship Id="rId10" Type="http://schemas.openxmlformats.org/officeDocument/2006/relationships/slide" Target="slide19.xml"/><Relationship Id="rId19" Type="http://schemas.openxmlformats.org/officeDocument/2006/relationships/slide" Target="slide48.xml"/><Relationship Id="rId4" Type="http://schemas.openxmlformats.org/officeDocument/2006/relationships/slide" Target="slide5.xml"/><Relationship Id="rId9" Type="http://schemas.openxmlformats.org/officeDocument/2006/relationships/slide" Target="slide17.xml"/><Relationship Id="rId14" Type="http://schemas.openxmlformats.org/officeDocument/2006/relationships/slide" Target="slide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0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6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image" Target="../media/image170.png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image" Target="../media/image17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image" Target="../media/image17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1.xml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slide" Target="slide60.xml"/><Relationship Id="rId7" Type="http://schemas.openxmlformats.org/officeDocument/2006/relationships/image" Target="../media/image18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.png"/><Relationship Id="rId7" Type="http://schemas.openxmlformats.org/officeDocument/2006/relationships/image" Target="../media/image189.png"/><Relationship Id="rId12" Type="http://schemas.openxmlformats.org/officeDocument/2006/relationships/image" Target="../media/image1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image" Target="../media/image19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21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image" Target="../media/image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.xml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1.xml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slide" Target="slide72.xml"/><Relationship Id="rId18" Type="http://schemas.openxmlformats.org/officeDocument/2006/relationships/slide" Target="slide101.xml"/><Relationship Id="rId26" Type="http://schemas.openxmlformats.org/officeDocument/2006/relationships/slide" Target="slide120.xml"/><Relationship Id="rId39" Type="http://schemas.openxmlformats.org/officeDocument/2006/relationships/slide" Target="slide149.xml"/><Relationship Id="rId3" Type="http://schemas.openxmlformats.org/officeDocument/2006/relationships/slide" Target="slide63.xml"/><Relationship Id="rId21" Type="http://schemas.openxmlformats.org/officeDocument/2006/relationships/slide" Target="slide108.xml"/><Relationship Id="rId34" Type="http://schemas.openxmlformats.org/officeDocument/2006/relationships/slide" Target="slide138.xml"/><Relationship Id="rId42" Type="http://schemas.openxmlformats.org/officeDocument/2006/relationships/slide" Target="slide160.xml"/><Relationship Id="rId47" Type="http://schemas.openxmlformats.org/officeDocument/2006/relationships/slide" Target="slide168.xml"/><Relationship Id="rId50" Type="http://schemas.openxmlformats.org/officeDocument/2006/relationships/slide" Target="slide179.xml"/><Relationship Id="rId7" Type="http://schemas.openxmlformats.org/officeDocument/2006/relationships/slide" Target="slide87.xml"/><Relationship Id="rId12" Type="http://schemas.openxmlformats.org/officeDocument/2006/relationships/slide" Target="slide70.xml"/><Relationship Id="rId17" Type="http://schemas.openxmlformats.org/officeDocument/2006/relationships/slide" Target="slide98.xml"/><Relationship Id="rId25" Type="http://schemas.openxmlformats.org/officeDocument/2006/relationships/slide" Target="slide118.xml"/><Relationship Id="rId33" Type="http://schemas.openxmlformats.org/officeDocument/2006/relationships/slide" Target="slide135.xml"/><Relationship Id="rId38" Type="http://schemas.openxmlformats.org/officeDocument/2006/relationships/slide" Target="slide147.xml"/><Relationship Id="rId46" Type="http://schemas.openxmlformats.org/officeDocument/2006/relationships/slide" Target="slide165.xml"/><Relationship Id="rId2" Type="http://schemas.openxmlformats.org/officeDocument/2006/relationships/slide" Target="slide61.xml"/><Relationship Id="rId16" Type="http://schemas.openxmlformats.org/officeDocument/2006/relationships/slide" Target="slide95.xml"/><Relationship Id="rId20" Type="http://schemas.openxmlformats.org/officeDocument/2006/relationships/slide" Target="slide105.xml"/><Relationship Id="rId29" Type="http://schemas.openxmlformats.org/officeDocument/2006/relationships/slide" Target="slide126.xml"/><Relationship Id="rId41" Type="http://schemas.openxmlformats.org/officeDocument/2006/relationships/slide" Target="slide1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11" Type="http://schemas.openxmlformats.org/officeDocument/2006/relationships/slide" Target="slide65.xml"/><Relationship Id="rId24" Type="http://schemas.openxmlformats.org/officeDocument/2006/relationships/slide" Target="slide116.xml"/><Relationship Id="rId32" Type="http://schemas.openxmlformats.org/officeDocument/2006/relationships/slide" Target="slide132.xml"/><Relationship Id="rId37" Type="http://schemas.openxmlformats.org/officeDocument/2006/relationships/slide" Target="slide1.xml"/><Relationship Id="rId40" Type="http://schemas.openxmlformats.org/officeDocument/2006/relationships/slide" Target="slide153.xml"/><Relationship Id="rId45" Type="http://schemas.openxmlformats.org/officeDocument/2006/relationships/slide" Target="slide163.xml"/><Relationship Id="rId5" Type="http://schemas.openxmlformats.org/officeDocument/2006/relationships/slide" Target="slide74.xml"/><Relationship Id="rId15" Type="http://schemas.openxmlformats.org/officeDocument/2006/relationships/slide" Target="slide83.xml"/><Relationship Id="rId23" Type="http://schemas.openxmlformats.org/officeDocument/2006/relationships/slide" Target="slide114.xml"/><Relationship Id="rId28" Type="http://schemas.openxmlformats.org/officeDocument/2006/relationships/slide" Target="slide124.xml"/><Relationship Id="rId36" Type="http://schemas.openxmlformats.org/officeDocument/2006/relationships/slide" Target="slide144.xml"/><Relationship Id="rId49" Type="http://schemas.openxmlformats.org/officeDocument/2006/relationships/slide" Target="slide177.xml"/><Relationship Id="rId10" Type="http://schemas.openxmlformats.org/officeDocument/2006/relationships/slide" Target="slide90.xml"/><Relationship Id="rId19" Type="http://schemas.openxmlformats.org/officeDocument/2006/relationships/slide" Target="slide103.xml"/><Relationship Id="rId31" Type="http://schemas.openxmlformats.org/officeDocument/2006/relationships/slide" Target="slide130.xml"/><Relationship Id="rId44" Type="http://schemas.openxmlformats.org/officeDocument/2006/relationships/slide" Target="slide151.xml"/><Relationship Id="rId52" Type="http://schemas.openxmlformats.org/officeDocument/2006/relationships/slide" Target="slide173.xml"/><Relationship Id="rId4" Type="http://schemas.openxmlformats.org/officeDocument/2006/relationships/slide" Target="slide67.xml"/><Relationship Id="rId9" Type="http://schemas.openxmlformats.org/officeDocument/2006/relationships/slide" Target="slide92.xml"/><Relationship Id="rId14" Type="http://schemas.openxmlformats.org/officeDocument/2006/relationships/slide" Target="slide77.xml"/><Relationship Id="rId22" Type="http://schemas.openxmlformats.org/officeDocument/2006/relationships/slide" Target="slide111.xml"/><Relationship Id="rId27" Type="http://schemas.openxmlformats.org/officeDocument/2006/relationships/slide" Target="slide122.xml"/><Relationship Id="rId30" Type="http://schemas.openxmlformats.org/officeDocument/2006/relationships/slide" Target="slide128.xml"/><Relationship Id="rId35" Type="http://schemas.openxmlformats.org/officeDocument/2006/relationships/slide" Target="slide141.xml"/><Relationship Id="rId43" Type="http://schemas.openxmlformats.org/officeDocument/2006/relationships/slide" Target="slide158.xml"/><Relationship Id="rId48" Type="http://schemas.openxmlformats.org/officeDocument/2006/relationships/slide" Target="slide170.xml"/><Relationship Id="rId8" Type="http://schemas.openxmlformats.org/officeDocument/2006/relationships/slide" Target="slide85.xml"/><Relationship Id="rId51" Type="http://schemas.openxmlformats.org/officeDocument/2006/relationships/slide" Target="slide18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930005" y="5085304"/>
            <a:ext cx="1260000" cy="540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SAM (</a:t>
            </a:r>
            <a:r>
              <a:rPr lang="en-GB" b="1" dirty="0" err="1" smtClean="0">
                <a:solidFill>
                  <a:srgbClr val="FF0000"/>
                </a:solidFill>
              </a:rPr>
              <a:t>i</a:t>
            </a:r>
            <a:r>
              <a:rPr lang="en-GB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29757" y="149335"/>
            <a:ext cx="4365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Data Processing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5386482" y="2024904"/>
            <a:ext cx="1260000" cy="54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483768" y="2024784"/>
            <a:ext cx="1260000" cy="54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Practice E (ii)</a:t>
            </a: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2483768" y="1412776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483768" y="2636912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483768" y="3248920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2483768" y="3861048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2483768" y="4473056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(ii)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19032" y="378776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sampling techniques</a:t>
            </a: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2483768" y="5085184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2483768" y="5697192"/>
            <a:ext cx="1260000" cy="54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(ii)</a:t>
            </a: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3935125" y="1412776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I</a:t>
            </a:r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3935125" y="2024784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(ii)</a:t>
            </a: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3923928" y="2636912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(iii)</a:t>
            </a: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3923928" y="3249040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J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3923928" y="3861048"/>
            <a:ext cx="1260000" cy="54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Practice </a:t>
            </a:r>
            <a:r>
              <a:rPr lang="en-GB" b="1" dirty="0">
                <a:solidFill>
                  <a:srgbClr val="FF0000"/>
                </a:solidFill>
              </a:rPr>
              <a:t>J</a:t>
            </a:r>
            <a:r>
              <a:rPr lang="en-GB" b="1" dirty="0" smtClean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3923928" y="4473176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J</a:t>
            </a:r>
            <a:r>
              <a:rPr lang="en-GB" b="1" dirty="0" smtClean="0"/>
              <a:t> (iii)</a:t>
            </a:r>
          </a:p>
        </p:txBody>
      </p:sp>
      <p:sp>
        <p:nvSpPr>
          <p:cNvPr id="29" name="Rectangle 28">
            <a:hlinkClick r:id="rId18" action="ppaction://hlinksldjump"/>
          </p:cNvPr>
          <p:cNvSpPr/>
          <p:nvPr/>
        </p:nvSpPr>
        <p:spPr>
          <a:xfrm>
            <a:off x="3923928" y="5697312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(ii)</a:t>
            </a:r>
          </a:p>
        </p:txBody>
      </p:sp>
      <p:sp>
        <p:nvSpPr>
          <p:cNvPr id="30" name="Rectangle 29">
            <a:hlinkClick r:id="rId19" action="ppaction://hlinksldjump"/>
          </p:cNvPr>
          <p:cNvSpPr/>
          <p:nvPr/>
        </p:nvSpPr>
        <p:spPr>
          <a:xfrm>
            <a:off x="5400232" y="1412776"/>
            <a:ext cx="1260000" cy="54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(iii)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19032" y="1052736"/>
            <a:ext cx="1260000" cy="9000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correlation and regression</a:t>
            </a:r>
          </a:p>
        </p:txBody>
      </p:sp>
      <p:sp>
        <p:nvSpPr>
          <p:cNvPr id="32" name="Rectangle 31">
            <a:hlinkClick r:id="rId20" action="ppaction://hlinksldjump"/>
          </p:cNvPr>
          <p:cNvSpPr/>
          <p:nvPr/>
        </p:nvSpPr>
        <p:spPr>
          <a:xfrm>
            <a:off x="5364088" y="2636912"/>
            <a:ext cx="1260000" cy="540000"/>
          </a:xfrm>
          <a:prstGeom prst="rect">
            <a:avLst/>
          </a:prstGeom>
          <a:gradFill flip="none" rotWithShape="1">
            <a:gsLst>
              <a:gs pos="100000">
                <a:srgbClr val="FFFF00"/>
              </a:gs>
              <a:gs pos="75000">
                <a:srgbClr val="FFFF00"/>
              </a:gs>
              <a:gs pos="17000">
                <a:srgbClr val="92D050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2018 (ii)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24328" y="2096912"/>
            <a:ext cx="1260000" cy="90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large data set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28" y="3140968"/>
            <a:ext cx="1260000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measures of central tendency and variation</a:t>
            </a:r>
          </a:p>
        </p:txBody>
      </p:sp>
      <p:sp>
        <p:nvSpPr>
          <p:cNvPr id="35" name="Rectangle 34">
            <a:hlinkClick r:id="rId21" action="ppaction://hlinksldjump"/>
          </p:cNvPr>
          <p:cNvSpPr/>
          <p:nvPr/>
        </p:nvSpPr>
        <p:spPr>
          <a:xfrm>
            <a:off x="116145" y="74681"/>
            <a:ext cx="2079591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744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657364"/>
            <a:ext cx="8496941" cy="147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2132856"/>
            <a:ext cx="849694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9" y="3717032"/>
            <a:ext cx="8496941" cy="174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691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870"/>
            <a:ext cx="9144000" cy="4638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4" y="1109870"/>
            <a:ext cx="9144000" cy="374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254" y="1484784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414" y="2824130"/>
            <a:ext cx="9144000" cy="96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414" y="3803674"/>
            <a:ext cx="9144000" cy="1944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6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886664"/>
            <a:ext cx="7848280" cy="2926711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7868540">
            <a:off x="-285228" y="29446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4624"/>
            <a:ext cx="7848280" cy="384517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57192"/>
            <a:ext cx="971600" cy="646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4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2656"/>
            <a:ext cx="9144002" cy="5845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22198"/>
            <a:ext cx="9144000" cy="524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850956"/>
            <a:ext cx="9144000" cy="1353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5191" y="2195311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1" y="4005064"/>
            <a:ext cx="9144000" cy="81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191" y="4823095"/>
            <a:ext cx="9144000" cy="1364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4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427488"/>
            <a:ext cx="8928990" cy="53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8460432" cy="5833688"/>
          </a:xfrm>
          <a:prstGeom prst="rect">
            <a:avLst/>
          </a:prstGeom>
        </p:spPr>
      </p:pic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3568" y="0"/>
            <a:ext cx="8460432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7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83568" y="1268760"/>
            <a:ext cx="84604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2195736"/>
            <a:ext cx="8460432" cy="188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83568" y="4077296"/>
            <a:ext cx="8460432" cy="175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5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646" y="25152"/>
            <a:ext cx="6159682" cy="3471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647" y="5773219"/>
            <a:ext cx="6159681" cy="1040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448" y="3212976"/>
            <a:ext cx="338470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8532440" cy="6179422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11560" y="14882"/>
            <a:ext cx="8532440" cy="3846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05854" y="3879745"/>
            <a:ext cx="853814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05853" y="4815848"/>
            <a:ext cx="8538145" cy="1363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3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4"/>
            <a:ext cx="9144000" cy="6137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7520"/>
            <a:ext cx="9144000" cy="3679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717032"/>
            <a:ext cx="9144000" cy="163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369503"/>
            <a:ext cx="9144000" cy="817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30416"/>
            <a:ext cx="827584" cy="82758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6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6" y="4267376"/>
            <a:ext cx="7120368" cy="1897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16" y="260648"/>
            <a:ext cx="7120368" cy="40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372"/>
            <a:ext cx="9144000" cy="4111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373371"/>
            <a:ext cx="9144000" cy="163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1" y="3015936"/>
            <a:ext cx="9144000" cy="1709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725144"/>
            <a:ext cx="9144000" cy="759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1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476672"/>
            <a:ext cx="8785004" cy="5092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348880"/>
            <a:ext cx="8784976" cy="3244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498" y="432048"/>
            <a:ext cx="8784987" cy="191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84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8070136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99592" y="-41017"/>
            <a:ext cx="8070136" cy="116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99592" y="1119064"/>
            <a:ext cx="8070136" cy="187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99592" y="2996952"/>
            <a:ext cx="8070136" cy="3483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3312" y="5503624"/>
            <a:ext cx="620688" cy="620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0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3" y="44624"/>
            <a:ext cx="6264697" cy="381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3" y="3861048"/>
            <a:ext cx="6264697" cy="29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1"/>
            <a:ext cx="9144000" cy="5029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932130"/>
            <a:ext cx="9289032" cy="768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1700808"/>
            <a:ext cx="9289032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717134"/>
            <a:ext cx="9289032" cy="150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221089"/>
            <a:ext cx="9289032" cy="64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4869160"/>
            <a:ext cx="9289032" cy="109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55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09" y="0"/>
            <a:ext cx="7776862" cy="4851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09" y="4851748"/>
            <a:ext cx="7776862" cy="1135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2708" y="-13800"/>
            <a:ext cx="77768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2708" y="900600"/>
            <a:ext cx="7776863" cy="630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72708" y="1545060"/>
            <a:ext cx="7776863" cy="2855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72708" y="4425585"/>
            <a:ext cx="7776863" cy="439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72708" y="4851746"/>
            <a:ext cx="7776863" cy="110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9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93" y="1592311"/>
            <a:ext cx="2564704" cy="45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718532"/>
            <a:ext cx="8928992" cy="550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152606"/>
            <a:ext cx="6364288" cy="28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2245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829"/>
            <a:ext cx="9144000" cy="1260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772816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687216"/>
            <a:ext cx="9144000" cy="1331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553837"/>
            <a:ext cx="9144000" cy="603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5157192"/>
            <a:ext cx="9144000" cy="655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17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45224"/>
            <a:ext cx="6912768" cy="1228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7" y="102878"/>
            <a:ext cx="6912766" cy="2822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8" y="2924944"/>
            <a:ext cx="6912764" cy="25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8847672" cy="585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6"/>
            <a:ext cx="884767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764704"/>
            <a:ext cx="88476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700809"/>
            <a:ext cx="884767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429000"/>
            <a:ext cx="884767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25144"/>
            <a:ext cx="8847672" cy="146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78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3" y="101940"/>
            <a:ext cx="4248470" cy="3139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3999" y="551810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8" y="3293099"/>
            <a:ext cx="6696742" cy="2872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8" y="6165304"/>
            <a:ext cx="6696742" cy="5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472"/>
            <a:ext cx="9144000" cy="5979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257472"/>
            <a:ext cx="9289032" cy="1803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2060847"/>
            <a:ext cx="9289032" cy="1369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429949"/>
            <a:ext cx="9289032" cy="892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322204"/>
            <a:ext cx="9289032" cy="71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5040522"/>
            <a:ext cx="9289032" cy="119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4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398704"/>
            <a:ext cx="8208910" cy="1302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148" y="1730180"/>
            <a:ext cx="4447087" cy="2426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149" y="4221087"/>
            <a:ext cx="4447086" cy="252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326" y="2852936"/>
            <a:ext cx="591718" cy="216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326" y="5327709"/>
            <a:ext cx="591718" cy="19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383838"/>
            <a:ext cx="5688632" cy="2389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4" y="130188"/>
            <a:ext cx="5688633" cy="2578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5" y="2708920"/>
            <a:ext cx="5688631" cy="1670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441" y="4267944"/>
            <a:ext cx="11715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58" y="10336"/>
            <a:ext cx="8693246" cy="6180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48" y="17445"/>
            <a:ext cx="8723551" cy="1323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20448" y="1340768"/>
            <a:ext cx="8723551" cy="110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15257" y="2443161"/>
            <a:ext cx="8723551" cy="1201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639" y="3645026"/>
            <a:ext cx="8723551" cy="85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25639" y="4496497"/>
            <a:ext cx="8723551" cy="971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5445225"/>
            <a:ext cx="8723551" cy="74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5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4624"/>
            <a:ext cx="5904656" cy="165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60648"/>
            <a:ext cx="3168350" cy="1794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1009423"/>
            <a:ext cx="853826" cy="297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3" y="2077230"/>
            <a:ext cx="5904654" cy="343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2420888"/>
            <a:ext cx="5904656" cy="329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880" y="2636912"/>
            <a:ext cx="2160240" cy="1712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73" y="4358618"/>
            <a:ext cx="5904654" cy="366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9672" y="4725144"/>
            <a:ext cx="5904656" cy="2014582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6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35" y="260648"/>
            <a:ext cx="8835663" cy="5976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4810" y="269939"/>
            <a:ext cx="8834456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810" y="629980"/>
            <a:ext cx="8834456" cy="81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94810" y="1448013"/>
            <a:ext cx="8834456" cy="356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08333" y="5013175"/>
            <a:ext cx="8834456" cy="1233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66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10" y="4581128"/>
            <a:ext cx="6800980" cy="2237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6462" y="54438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09" y="55848"/>
            <a:ext cx="6800982" cy="2941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509" y="2996952"/>
            <a:ext cx="6800982" cy="16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5959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260648"/>
            <a:ext cx="9144000" cy="2043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2304150"/>
            <a:ext cx="9144000" cy="908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3212975"/>
            <a:ext cx="9144000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4005063"/>
            <a:ext cx="9144000" cy="695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4725144"/>
            <a:ext cx="9144000" cy="47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4734" y="5191649"/>
            <a:ext cx="9144000" cy="1038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6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5268200" cy="3024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068960"/>
            <a:ext cx="5268200" cy="3835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229200"/>
            <a:ext cx="1403648" cy="933426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2098016"/>
            <a:ext cx="3030091" cy="24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267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32655"/>
            <a:ext cx="8496944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1279536"/>
            <a:ext cx="8496944" cy="265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3933056"/>
            <a:ext cx="8496944" cy="16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6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7" y="1772816"/>
            <a:ext cx="87344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142"/>
            <a:ext cx="8496944" cy="2881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988142"/>
            <a:ext cx="8496944" cy="288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171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8718"/>
            <a:ext cx="8496941" cy="5308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6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48770"/>
            <a:ext cx="5184576" cy="3536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3557946"/>
            <a:ext cx="5184576" cy="32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20" y="116632"/>
            <a:ext cx="7735368" cy="4432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120" y="4578959"/>
            <a:ext cx="7735368" cy="1521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9120" y="116632"/>
            <a:ext cx="773536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229120" y="1556792"/>
            <a:ext cx="773536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229120" y="2780928"/>
            <a:ext cx="7735368" cy="1768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229120" y="4549038"/>
            <a:ext cx="7735368" cy="155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228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4078122" cy="2428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564904"/>
            <a:ext cx="4078122" cy="4262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4873396"/>
            <a:ext cx="3456384" cy="12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776864" cy="62055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3318" y="44624"/>
            <a:ext cx="7779162" cy="6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113318" y="701988"/>
            <a:ext cx="7779162" cy="49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3318" y="1196752"/>
            <a:ext cx="7779162" cy="6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13318" y="1854116"/>
            <a:ext cx="7779162" cy="71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13318" y="2564904"/>
            <a:ext cx="7779162" cy="252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113318" y="5087318"/>
            <a:ext cx="7779162" cy="1172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9950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08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37676"/>
            <a:ext cx="8784976" cy="5123572"/>
          </a:xfrm>
          <a:prstGeom prst="rect">
            <a:avLst/>
          </a:prstGeom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488239"/>
            <a:ext cx="8784976" cy="1183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1671667"/>
            <a:ext cx="8784976" cy="1111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2783606"/>
            <a:ext cx="8784976" cy="172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4509120"/>
            <a:ext cx="87849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985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00248"/>
            <a:ext cx="6867094" cy="4029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3" y="4232696"/>
            <a:ext cx="6867094" cy="200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8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1210"/>
            <a:ext cx="7776864" cy="5836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401210"/>
            <a:ext cx="7756116" cy="188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2291098"/>
            <a:ext cx="7756116" cy="1065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3356992"/>
            <a:ext cx="77561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4293096"/>
            <a:ext cx="7756116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83568" y="5336540"/>
            <a:ext cx="7756116" cy="878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8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029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69332"/>
            <a:ext cx="864096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566084"/>
            <a:ext cx="8640960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204864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924944"/>
            <a:ext cx="8640960" cy="847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772598"/>
            <a:ext cx="8640960" cy="1661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5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96648"/>
            <a:ext cx="4464496" cy="3748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8" y="1700808"/>
            <a:ext cx="4464496" cy="3095264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08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12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196752"/>
            <a:ext cx="762791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5421136"/>
            <a:ext cx="7627914" cy="624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55576" y="5157192"/>
            <a:ext cx="7627914" cy="26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2399182"/>
            <a:ext cx="7627914" cy="74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55576" y="1916832"/>
            <a:ext cx="7627914" cy="482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429309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140968"/>
            <a:ext cx="762791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0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9442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4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6535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6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932808"/>
            <a:ext cx="8347993" cy="924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5251650"/>
            <a:ext cx="8347994" cy="73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907990"/>
            <a:ext cx="8362797" cy="34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0601" y="2568668"/>
            <a:ext cx="8352928" cy="57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/>
              <a:t>ii)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1857710"/>
            <a:ext cx="8362798" cy="718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4029152"/>
            <a:ext cx="8352928" cy="878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3140968"/>
            <a:ext cx="8347992" cy="888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06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77954"/>
            <a:ext cx="4752528" cy="248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2541186"/>
            <a:ext cx="4752528" cy="42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32656"/>
            <a:ext cx="7632846" cy="5857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113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467390"/>
            <a:ext cx="7627914" cy="782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5236066"/>
            <a:ext cx="7627914" cy="952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55576" y="4731912"/>
            <a:ext cx="7627914" cy="5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2249488"/>
            <a:ext cx="7627914" cy="817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3788024"/>
            <a:ext cx="7627914" cy="94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066602"/>
            <a:ext cx="7627914" cy="71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27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2" y="332656"/>
            <a:ext cx="8362796" cy="54300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6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932808"/>
            <a:ext cx="8347993" cy="75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4907990"/>
            <a:ext cx="8347994" cy="85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407670"/>
            <a:ext cx="8362797" cy="50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1685050"/>
            <a:ext cx="8362798" cy="8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3685492"/>
            <a:ext cx="8352928" cy="72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2563888"/>
            <a:ext cx="8347992" cy="112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6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3" y="56022"/>
            <a:ext cx="4608514" cy="380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3902987"/>
            <a:ext cx="4608512" cy="28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211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5121880"/>
            <a:ext cx="7627914" cy="93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166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2005742"/>
            <a:ext cx="7627914" cy="92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755576" y="2934256"/>
            <a:ext cx="7627914" cy="67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4437112"/>
            <a:ext cx="7627914" cy="684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604954"/>
            <a:ext cx="7627914" cy="83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51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  <p:bldP spid="17" grpId="0" animBg="1"/>
      <p:bldP spid="19" grpId="0" animBg="1"/>
      <p:bldP spid="2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1" y="332656"/>
            <a:ext cx="8362798" cy="54553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932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1265464"/>
            <a:ext cx="8347993" cy="80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548206"/>
            <a:ext cx="8362797" cy="1239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2066480"/>
            <a:ext cx="8362798" cy="107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3984730"/>
            <a:ext cx="8352928" cy="57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3139326"/>
            <a:ext cx="8347992" cy="845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9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556792"/>
            <a:ext cx="8352926" cy="18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528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6" cy="352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2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496944" cy="27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084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8718"/>
            <a:ext cx="8496941" cy="1940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348880"/>
            <a:ext cx="849694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3933056"/>
            <a:ext cx="8496941" cy="155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9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834290"/>
          </a:xfrm>
          <a:prstGeom prst="rect">
            <a:avLst/>
          </a:prstGeom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1484784"/>
            <a:ext cx="8496942" cy="90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393894"/>
            <a:ext cx="8496941" cy="891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3284984"/>
            <a:ext cx="8496942" cy="1034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4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170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09" y="92813"/>
            <a:ext cx="6071182" cy="6672374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536408" y="92813"/>
            <a:ext cx="6071183" cy="3696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536408" y="3789040"/>
            <a:ext cx="6071183" cy="297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62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7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628800"/>
            <a:ext cx="8208910" cy="2669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1628800"/>
            <a:ext cx="820891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2780928"/>
            <a:ext cx="82089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3429000"/>
            <a:ext cx="8208912" cy="89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5" name="Picture 1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1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61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327077" cy="88250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8012"/>
            <a:ext cx="8496944" cy="38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3791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373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1138388"/>
            <a:ext cx="8640960" cy="39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1533760"/>
            <a:ext cx="8640960" cy="527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060848"/>
            <a:ext cx="8640960" cy="1131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192710"/>
            <a:ext cx="8640960" cy="137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730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11455"/>
            <a:ext cx="6624736" cy="1802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259632" y="1811456"/>
            <a:ext cx="6624736" cy="36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259632" y="2173522"/>
            <a:ext cx="6624736" cy="535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259632" y="2708920"/>
            <a:ext cx="6624736" cy="928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16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4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22388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484784"/>
            <a:ext cx="8784975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2132856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636912"/>
            <a:ext cx="8784975" cy="108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647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5488394"/>
            <a:ext cx="2880320" cy="773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4771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8718"/>
            <a:ext cx="8496941" cy="23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780928"/>
            <a:ext cx="8496941" cy="2430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31840" y="5488394"/>
            <a:ext cx="2880320" cy="773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42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556792"/>
            <a:ext cx="8640960" cy="28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5075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951" y="6021288"/>
            <a:ext cx="1149930" cy="764703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921896"/>
            <a:ext cx="936104" cy="93610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764704"/>
            <a:ext cx="864095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412776"/>
            <a:ext cx="8640959" cy="270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113748"/>
            <a:ext cx="8640959" cy="174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11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124744"/>
            <a:ext cx="7776862" cy="3438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78636" y="1124744"/>
            <a:ext cx="777686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9" y="2276872"/>
            <a:ext cx="777193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3789040"/>
            <a:ext cx="7771930" cy="773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17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5536" y="619124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00808"/>
            <a:ext cx="8496942" cy="25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40960" cy="1355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704135"/>
            <a:ext cx="8640960" cy="86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2564904"/>
            <a:ext cx="8640960" cy="514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3221726"/>
            <a:ext cx="8208912" cy="7113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4" y="3221726"/>
            <a:ext cx="8208912" cy="711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236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25878"/>
            <a:ext cx="1331640" cy="88553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64704"/>
            <a:ext cx="8352928" cy="4592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0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79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1387515"/>
            <a:ext cx="8496943" cy="646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2034053"/>
            <a:ext cx="8496944" cy="856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5" y="2894803"/>
            <a:ext cx="8496945" cy="1352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4" y="4247707"/>
            <a:ext cx="8496946" cy="673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3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4" y="1124743"/>
            <a:ext cx="849694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55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4" y="548680"/>
            <a:ext cx="8496952" cy="4973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548681"/>
            <a:ext cx="8496943" cy="117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1726062"/>
            <a:ext cx="8496944" cy="2206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4" y="3933056"/>
            <a:ext cx="8496946" cy="158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7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96752"/>
            <a:ext cx="8640958" cy="3424632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6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6872"/>
            <a:ext cx="8496942" cy="107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276872"/>
            <a:ext cx="8496943" cy="42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2" cy="64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24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476672"/>
            <a:ext cx="8496942" cy="51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4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6059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908720"/>
            <a:ext cx="87849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140968"/>
            <a:ext cx="8784975" cy="3322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180472"/>
            <a:ext cx="699332" cy="69933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5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51370"/>
            <a:ext cx="1363352" cy="906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05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88840"/>
            <a:ext cx="8496942" cy="2223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988840"/>
            <a:ext cx="8784975" cy="39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884684"/>
            <a:ext cx="8784976" cy="1327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9092" y="6180472"/>
            <a:ext cx="699332" cy="69933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380628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566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557"/>
          <a:stretch/>
        </p:blipFill>
        <p:spPr>
          <a:xfrm>
            <a:off x="827584" y="341792"/>
            <a:ext cx="7632848" cy="5895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73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10" y="620688"/>
            <a:ext cx="8554380" cy="3363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4810" y="598884"/>
            <a:ext cx="8554380" cy="172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810" y="2322937"/>
            <a:ext cx="8554380" cy="1660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5" y="4120040"/>
            <a:ext cx="7488830" cy="13251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27584" y="4120040"/>
            <a:ext cx="7488831" cy="1325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8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242646"/>
            <a:ext cx="5328592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332655"/>
            <a:ext cx="8496944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636912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3933056"/>
            <a:ext cx="8496944" cy="16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628800"/>
            <a:ext cx="8496942" cy="17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276872"/>
            <a:ext cx="8496944" cy="739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0" y="3175109"/>
            <a:ext cx="7271680" cy="4794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276872"/>
            <a:ext cx="8496944" cy="137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638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844824"/>
            <a:ext cx="8496944" cy="2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764704"/>
            <a:ext cx="8496940" cy="4299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741090"/>
            <a:ext cx="8496941" cy="1751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492896"/>
            <a:ext cx="8496941" cy="2594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441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352928" cy="2997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1340768"/>
            <a:ext cx="8352928" cy="2997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4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894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724154"/>
            <a:ext cx="8640960" cy="179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613566"/>
            <a:ext cx="8640960" cy="3103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6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4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2876"/>
            <a:ext cx="7632848" cy="621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22876"/>
            <a:ext cx="7627914" cy="130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628800"/>
            <a:ext cx="762791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4077072"/>
            <a:ext cx="7627914" cy="245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6180472"/>
            <a:ext cx="699332" cy="69933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45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55451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1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6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779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084462"/>
            <a:ext cx="8496941" cy="324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40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836712"/>
            <a:ext cx="8496940" cy="39540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708920"/>
            <a:ext cx="8496941" cy="210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325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489" y="37026"/>
            <a:ext cx="5057022" cy="1735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489" y="3624264"/>
            <a:ext cx="5057022" cy="318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1607270"/>
            <a:ext cx="3744416" cy="2037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9184" y="2522839"/>
            <a:ext cx="552576" cy="2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475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4664"/>
            <a:ext cx="8496941" cy="3613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4018126"/>
            <a:ext cx="8496941" cy="1862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8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355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08720"/>
            <a:ext cx="849694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996952"/>
            <a:ext cx="8496941" cy="21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32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15936"/>
            <a:ext cx="8496942" cy="4145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15936"/>
            <a:ext cx="8496941" cy="1823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739750"/>
            <a:ext cx="8496941" cy="2345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47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23284"/>
            <a:ext cx="8496942" cy="3055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23284"/>
            <a:ext cx="8496941" cy="56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1484784"/>
            <a:ext cx="8496941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204864"/>
            <a:ext cx="8496943" cy="71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9" y="2918764"/>
            <a:ext cx="8496941" cy="1083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923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85963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5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648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2060848"/>
            <a:ext cx="849694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3645024"/>
            <a:ext cx="8496941" cy="1575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440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2674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741090"/>
            <a:ext cx="8496941" cy="1925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666312"/>
            <a:ext cx="8496941" cy="238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851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882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813098"/>
            <a:ext cx="8640957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1" y="2348880"/>
            <a:ext cx="8640958" cy="2394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1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00" y="2495266"/>
            <a:ext cx="5795356" cy="431811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800" y="55678"/>
            <a:ext cx="5795356" cy="331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490" y="404664"/>
            <a:ext cx="4673020" cy="2024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734" y="1311645"/>
            <a:ext cx="706034" cy="21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123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3645024"/>
            <a:ext cx="8496941" cy="205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1988840"/>
            <a:ext cx="8496941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147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1019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6"/>
            <a:ext cx="849694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1772816"/>
            <a:ext cx="8496941" cy="3685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966" y="5727120"/>
            <a:ext cx="3004068" cy="623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69966" y="5703506"/>
            <a:ext cx="3004068" cy="64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65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505274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501160"/>
            <a:ext cx="8496941" cy="510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887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72" y="332656"/>
            <a:ext cx="7355856" cy="590465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93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76672"/>
            <a:ext cx="8496941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3068960"/>
            <a:ext cx="8496941" cy="262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2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060848"/>
            <a:ext cx="8496940" cy="110572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060848"/>
            <a:ext cx="8496941" cy="110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776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87339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0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2656"/>
            <a:ext cx="8496940" cy="5705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6"/>
            <a:ext cx="8496941" cy="1861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4149080"/>
            <a:ext cx="8496941" cy="1889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194032"/>
            <a:ext cx="8496941" cy="195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5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24744"/>
            <a:ext cx="8496940" cy="213549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1124744"/>
            <a:ext cx="8496941" cy="213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855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9" y="1124744"/>
            <a:ext cx="8785002" cy="3526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636912"/>
            <a:ext cx="8784976" cy="2014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498" y="1124744"/>
            <a:ext cx="8784987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9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14363"/>
            <a:ext cx="8534568" cy="41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496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4496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42592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5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367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2492896"/>
            <a:ext cx="8496941" cy="2423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241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76672"/>
            <a:ext cx="8496944" cy="52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7" y="404664"/>
            <a:ext cx="8784986" cy="3914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566726"/>
            <a:ext cx="4176464" cy="1670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92947"/>
            <a:ext cx="8784976" cy="393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786815"/>
            <a:ext cx="8784977" cy="337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1124744"/>
            <a:ext cx="8784975" cy="320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83769" y="5085184"/>
            <a:ext cx="41764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483767" y="4566725"/>
            <a:ext cx="4176465" cy="506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944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04664"/>
            <a:ext cx="8784976" cy="553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983750"/>
            <a:ext cx="4464494" cy="3669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626265"/>
            <a:ext cx="4403938" cy="2741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3" y="4725144"/>
            <a:ext cx="8784974" cy="9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6399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92696"/>
            <a:ext cx="8784976" cy="2448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3140967"/>
            <a:ext cx="8784976" cy="2215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524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4624"/>
            <a:ext cx="6048672" cy="4610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7" y="4653914"/>
            <a:ext cx="5688631" cy="41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7" y="5073880"/>
            <a:ext cx="5688632" cy="148305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589240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7" y="1772816"/>
            <a:ext cx="2850578" cy="25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447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92697"/>
            <a:ext cx="8784976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3004891"/>
            <a:ext cx="8784976" cy="928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580405"/>
            <a:ext cx="8784976" cy="373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1953505"/>
            <a:ext cx="8784976" cy="107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3933057"/>
            <a:ext cx="8784976" cy="1230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30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3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2595302"/>
            <a:ext cx="6109848" cy="421807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162" y="44624"/>
            <a:ext cx="6109848" cy="396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963" y="440682"/>
            <a:ext cx="3787653" cy="28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2530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994670"/>
            <a:ext cx="8784974" cy="2738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1"/>
            <a:ext cx="8784976" cy="755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970021"/>
            <a:ext cx="8784976" cy="655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124743"/>
            <a:ext cx="8784976" cy="1809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3625892"/>
            <a:ext cx="8784976" cy="69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4317099"/>
            <a:ext cx="8784976" cy="651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79512" y="4969025"/>
            <a:ext cx="8784976" cy="80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162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831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80728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1844825"/>
            <a:ext cx="8784976" cy="84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2" y="2692520"/>
            <a:ext cx="8784976" cy="2143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484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36712"/>
            <a:ext cx="8640958" cy="3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17456"/>
            <a:ext cx="8496942" cy="1931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673192"/>
            <a:ext cx="8496942" cy="2700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7"/>
            <a:ext cx="8496942" cy="61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945396"/>
            <a:ext cx="849694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1521460"/>
            <a:ext cx="8496942" cy="84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7" y="2586011"/>
            <a:ext cx="8505575" cy="626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8" y="3204752"/>
            <a:ext cx="8496942" cy="983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23528" y="4188086"/>
            <a:ext cx="8496942" cy="1175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75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496944" cy="5911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32656"/>
            <a:ext cx="8496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7" y="1556792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2996952"/>
            <a:ext cx="8496945" cy="324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7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14651"/>
            <a:ext cx="5512716" cy="2826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115024"/>
            <a:ext cx="5512716" cy="312228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002" y="1700807"/>
            <a:ext cx="3548502" cy="3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0" y="476672"/>
            <a:ext cx="8479680" cy="47616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76672"/>
            <a:ext cx="849694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1052736"/>
            <a:ext cx="849694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1916832"/>
            <a:ext cx="8496942" cy="1119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8" y="3035958"/>
            <a:ext cx="8496942" cy="465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23528" y="3501008"/>
            <a:ext cx="8496942" cy="1737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  <a:r>
              <a:rPr lang="en-GB" sz="2800" b="1" dirty="0" smtClean="0"/>
              <a:t>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279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877"/>
          <a:stretch/>
        </p:blipFill>
        <p:spPr>
          <a:xfrm>
            <a:off x="323527" y="1132666"/>
            <a:ext cx="8496946" cy="3512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132666"/>
            <a:ext cx="8496942" cy="539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1673398"/>
            <a:ext cx="8496942" cy="139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3068960"/>
            <a:ext cx="8496942" cy="157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3421"/>
          <a:stretch/>
        </p:blipFill>
        <p:spPr>
          <a:xfrm>
            <a:off x="323527" y="404664"/>
            <a:ext cx="8496946" cy="3079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4664"/>
            <a:ext cx="8496942" cy="713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1118396"/>
            <a:ext cx="8496942" cy="2456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55997"/>
          <a:stretch/>
        </p:blipFill>
        <p:spPr>
          <a:xfrm>
            <a:off x="323527" y="3655152"/>
            <a:ext cx="8496946" cy="13580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527" y="3655152"/>
            <a:ext cx="8496944" cy="1358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101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839836"/>
            <a:ext cx="6748462" cy="901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4" y="404664"/>
            <a:ext cx="8352932" cy="5266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32656"/>
            <a:ext cx="8352930" cy="1672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7" y="2005250"/>
            <a:ext cx="8352929" cy="1455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3933056"/>
            <a:ext cx="8352931" cy="1809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3" y="3460984"/>
            <a:ext cx="8352933" cy="47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15616" y="5839836"/>
            <a:ext cx="6748462" cy="901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368144"/>
            <a:ext cx="8064894" cy="6121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4" y="344530"/>
            <a:ext cx="8064894" cy="1886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4" y="2231232"/>
            <a:ext cx="8064894" cy="4282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3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71648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</a:t>
            </a:r>
          </a:p>
          <a:p>
            <a:pPr algn="ctr"/>
            <a:r>
              <a:rPr lang="en-GB" sz="1200" b="1" dirty="0" smtClean="0"/>
              <a:t>S&amp;L*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71648" y="191683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(i)</a:t>
            </a:r>
          </a:p>
          <a:p>
            <a:pPr algn="ctr"/>
            <a:r>
              <a:rPr lang="en-GB" sz="1200" b="1" dirty="0" smtClean="0"/>
              <a:t>Box plot</a:t>
            </a:r>
            <a:endParaRPr lang="en-GB" sz="1200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71648" y="3069016"/>
            <a:ext cx="1008000" cy="359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)*</a:t>
            </a:r>
            <a:endParaRPr lang="en-GB" sz="1200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71648" y="4651264"/>
            <a:ext cx="1008000" cy="72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(i)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71648" y="6021288"/>
            <a:ext cx="1008000" cy="359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)*</a:t>
            </a:r>
            <a:endParaRPr lang="en-GB" sz="1200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128634" y="2492840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</a:t>
            </a:r>
          </a:p>
          <a:p>
            <a:pPr algn="ctr"/>
            <a:r>
              <a:rPr lang="en-GB" sz="1200" b="1" dirty="0" smtClean="0"/>
              <a:t>histogram*</a:t>
            </a:r>
            <a:endParaRPr lang="en-GB" sz="1200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128634" y="1916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2008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1128634" y="3644968"/>
            <a:ext cx="1008000" cy="1080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 (ii)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1128634" y="3068904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 (i) histogram</a:t>
            </a:r>
            <a:endParaRPr lang="en-GB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608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Old Spec Data Processing</a:t>
            </a:r>
            <a:endParaRPr lang="en-GB" sz="40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71648" y="249295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(ii)</a:t>
            </a:r>
            <a:endParaRPr lang="en-GB" sz="1200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71648" y="350100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71648" y="40770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(iii)</a:t>
            </a:r>
          </a:p>
          <a:p>
            <a:pPr algn="ctr"/>
            <a:r>
              <a:rPr lang="en-GB" sz="1200" b="1" dirty="0" smtClean="0"/>
              <a:t>General</a:t>
            </a:r>
            <a:endParaRPr lang="en-GB" sz="1200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71648" y="54451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(ii)</a:t>
            </a:r>
          </a:p>
          <a:p>
            <a:pPr algn="ctr"/>
            <a:r>
              <a:rPr lang="en-GB" sz="1200" b="1" dirty="0" smtClean="0"/>
              <a:t>histogram*</a:t>
            </a: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1128634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128634" y="479709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(i)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128634" y="53583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(ii)*</a:t>
            </a:r>
            <a:endParaRPr lang="en-GB" sz="1200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128634" y="5913304"/>
            <a:ext cx="1008000" cy="323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2010* </a:t>
            </a:r>
            <a:endParaRPr lang="en-GB" sz="1200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128634" y="6288188"/>
            <a:ext cx="1008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(i) </a:t>
            </a:r>
            <a:endParaRPr lang="en-GB" sz="1200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2195736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(ii)</a:t>
            </a:r>
          </a:p>
          <a:p>
            <a:pPr algn="ctr"/>
            <a:r>
              <a:rPr lang="en-GB" sz="1200" b="1" dirty="0" smtClean="0"/>
              <a:t>Box plot* </a:t>
            </a:r>
            <a:endParaRPr lang="en-GB" sz="1200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2195736" y="1916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(iii)* </a:t>
            </a:r>
            <a:endParaRPr lang="en-GB" sz="1200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195736" y="2491024"/>
            <a:ext cx="1008000" cy="72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2011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2195736" y="3284984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195736" y="386104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(ii)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195736" y="443711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2012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195736" y="50131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</a:t>
            </a:r>
          </a:p>
          <a:p>
            <a:pPr algn="ctr"/>
            <a:r>
              <a:rPr lang="en-GB" sz="1200" b="1" dirty="0" smtClean="0"/>
              <a:t>histogram*</a:t>
            </a:r>
            <a:endParaRPr lang="en-GB" sz="1200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2196342" y="5589240"/>
            <a:ext cx="1008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2013 (i)</a:t>
            </a:r>
          </a:p>
          <a:p>
            <a:pPr algn="ctr"/>
            <a:r>
              <a:rPr lang="en-GB" sz="1200" b="1" dirty="0" smtClean="0"/>
              <a:t>Box and S&amp;L*</a:t>
            </a:r>
            <a:endParaRPr lang="en-GB" sz="1200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3283947" y="1332520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2013 (ii)</a:t>
            </a:r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3283947" y="1908584"/>
            <a:ext cx="1008000" cy="720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(i) S&amp;L, Box Plot*</a:t>
            </a:r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3283947" y="27006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(ii)</a:t>
            </a:r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3283947" y="3276736"/>
            <a:ext cx="1008000" cy="792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(iii) histogram*</a:t>
            </a:r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3283947" y="4140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</a:t>
            </a:r>
          </a:p>
          <a:p>
            <a:pPr algn="ctr"/>
            <a:r>
              <a:rPr lang="en-GB" sz="1200" b="1" dirty="0" smtClean="0"/>
              <a:t>Box plot</a:t>
            </a:r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3275856" y="4725200"/>
            <a:ext cx="1008000" cy="345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</a:t>
            </a:r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3275856" y="515724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(ii) Histogram</a:t>
            </a:r>
          </a:p>
        </p:txBody>
      </p:sp>
      <p:sp>
        <p:nvSpPr>
          <p:cNvPr id="45" name="Rectangle 44">
            <a:hlinkClick r:id="rId35" action="ppaction://hlinksldjump"/>
          </p:cNvPr>
          <p:cNvSpPr/>
          <p:nvPr/>
        </p:nvSpPr>
        <p:spPr>
          <a:xfrm>
            <a:off x="3275856" y="573325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 Histogram*</a:t>
            </a:r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3275856" y="63093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 Histogram*</a:t>
            </a:r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116145" y="74681"/>
            <a:ext cx="2079591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7" action="ppaction://hlinksldjump"/>
          </p:cNvPr>
          <p:cNvSpPr/>
          <p:nvPr/>
        </p:nvSpPr>
        <p:spPr>
          <a:xfrm>
            <a:off x="2420401" y="77275"/>
            <a:ext cx="5247943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*Skew and Stem &amp; Leaf not on new spec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8" action="ppaction://hlinksldjump"/>
          </p:cNvPr>
          <p:cNvSpPr/>
          <p:nvPr/>
        </p:nvSpPr>
        <p:spPr>
          <a:xfrm>
            <a:off x="7082756" y="1836947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</a:t>
            </a:r>
          </a:p>
        </p:txBody>
      </p:sp>
      <p:sp>
        <p:nvSpPr>
          <p:cNvPr id="50" name="Rectangle 49">
            <a:hlinkClick r:id="rId39" action="ppaction://hlinksldjump"/>
          </p:cNvPr>
          <p:cNvSpPr/>
          <p:nvPr/>
        </p:nvSpPr>
        <p:spPr>
          <a:xfrm>
            <a:off x="5436096" y="1874891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</a:t>
            </a:r>
          </a:p>
        </p:txBody>
      </p:sp>
      <p:sp>
        <p:nvSpPr>
          <p:cNvPr id="51" name="Rectangle 50">
            <a:hlinkClick r:id="rId40" action="ppaction://hlinksldjump"/>
          </p:cNvPr>
          <p:cNvSpPr/>
          <p:nvPr/>
        </p:nvSpPr>
        <p:spPr>
          <a:xfrm>
            <a:off x="5436096" y="2306939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</a:t>
            </a:r>
            <a:endParaRPr lang="en-GB" sz="1200" b="1" dirty="0"/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5436096" y="2738987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</a:t>
            </a:r>
            <a:endParaRPr lang="en-GB" sz="1200" b="1" dirty="0"/>
          </a:p>
        </p:txBody>
      </p:sp>
      <p:sp>
        <p:nvSpPr>
          <p:cNvPr id="56" name="Rectangle 55">
            <a:hlinkClick r:id="rId42" action="ppaction://hlinksldjump"/>
          </p:cNvPr>
          <p:cNvSpPr/>
          <p:nvPr/>
        </p:nvSpPr>
        <p:spPr>
          <a:xfrm>
            <a:off x="7082756" y="2701015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</a:t>
            </a:r>
            <a:endParaRPr lang="en-GB" sz="1200" b="1" dirty="0"/>
          </a:p>
        </p:txBody>
      </p:sp>
      <p:sp>
        <p:nvSpPr>
          <p:cNvPr id="57" name="Rectangle 56">
            <a:hlinkClick r:id="rId43" action="ppaction://hlinksldjump"/>
          </p:cNvPr>
          <p:cNvSpPr/>
          <p:nvPr/>
        </p:nvSpPr>
        <p:spPr>
          <a:xfrm>
            <a:off x="5436096" y="3170979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</a:t>
            </a:r>
            <a:endParaRPr lang="en-GB" sz="1200" b="1" dirty="0"/>
          </a:p>
        </p:txBody>
      </p:sp>
      <p:sp>
        <p:nvSpPr>
          <p:cNvPr id="58" name="Rectangle 57">
            <a:hlinkClick r:id="rId44" action="ppaction://hlinksldjump"/>
          </p:cNvPr>
          <p:cNvSpPr/>
          <p:nvPr/>
        </p:nvSpPr>
        <p:spPr>
          <a:xfrm>
            <a:off x="7082644" y="2282793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</a:t>
            </a:r>
            <a:endParaRPr lang="en-GB" sz="1200" b="1" dirty="0"/>
          </a:p>
        </p:txBody>
      </p:sp>
      <p:sp>
        <p:nvSpPr>
          <p:cNvPr id="64" name="Rectangle 63">
            <a:hlinkClick r:id="rId45" action="ppaction://hlinksldjump"/>
          </p:cNvPr>
          <p:cNvSpPr/>
          <p:nvPr/>
        </p:nvSpPr>
        <p:spPr>
          <a:xfrm>
            <a:off x="7082756" y="3133119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</a:t>
            </a:r>
            <a:endParaRPr lang="en-GB" sz="1200" b="1" dirty="0"/>
          </a:p>
        </p:txBody>
      </p:sp>
      <p:sp>
        <p:nvSpPr>
          <p:cNvPr id="65" name="Rectangle 64">
            <a:hlinkClick r:id="rId46" action="ppaction://hlinksldjump"/>
          </p:cNvPr>
          <p:cNvSpPr/>
          <p:nvPr/>
        </p:nvSpPr>
        <p:spPr>
          <a:xfrm>
            <a:off x="5436208" y="3603027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2010 </a:t>
            </a:r>
            <a:endParaRPr lang="en-GB" sz="1200" b="1" dirty="0"/>
          </a:p>
        </p:txBody>
      </p:sp>
      <p:sp>
        <p:nvSpPr>
          <p:cNvPr id="69" name="Rectangle 68">
            <a:hlinkClick r:id="rId47" action="ppaction://hlinksldjump"/>
          </p:cNvPr>
          <p:cNvSpPr/>
          <p:nvPr/>
        </p:nvSpPr>
        <p:spPr>
          <a:xfrm>
            <a:off x="5436096" y="4005104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2011</a:t>
            </a:r>
          </a:p>
        </p:txBody>
      </p:sp>
      <p:sp>
        <p:nvSpPr>
          <p:cNvPr id="72" name="Rectangle 71">
            <a:hlinkClick r:id="rId48" action="ppaction://hlinksldjump"/>
          </p:cNvPr>
          <p:cNvSpPr/>
          <p:nvPr/>
        </p:nvSpPr>
        <p:spPr>
          <a:xfrm>
            <a:off x="7092392" y="3586243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</a:t>
            </a:r>
          </a:p>
        </p:txBody>
      </p:sp>
      <p:sp>
        <p:nvSpPr>
          <p:cNvPr id="79" name="Rectangle 78">
            <a:hlinkClick r:id="rId49" action="ppaction://hlinksldjump"/>
          </p:cNvPr>
          <p:cNvSpPr/>
          <p:nvPr/>
        </p:nvSpPr>
        <p:spPr>
          <a:xfrm>
            <a:off x="7092280" y="4430004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</a:t>
            </a:r>
          </a:p>
        </p:txBody>
      </p:sp>
      <p:sp>
        <p:nvSpPr>
          <p:cNvPr id="80" name="Rectangle 79">
            <a:hlinkClick r:id="rId50" action="ppaction://hlinksldjump"/>
          </p:cNvPr>
          <p:cNvSpPr/>
          <p:nvPr/>
        </p:nvSpPr>
        <p:spPr>
          <a:xfrm>
            <a:off x="7092280" y="4869104"/>
            <a:ext cx="1008000" cy="345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</a:t>
            </a:r>
          </a:p>
        </p:txBody>
      </p:sp>
      <p:sp>
        <p:nvSpPr>
          <p:cNvPr id="82" name="Rectangle 81">
            <a:hlinkClick r:id="rId51" action="ppaction://hlinksldjump"/>
          </p:cNvPr>
          <p:cNvSpPr/>
          <p:nvPr/>
        </p:nvSpPr>
        <p:spPr>
          <a:xfrm>
            <a:off x="7092392" y="5301152"/>
            <a:ext cx="1008000" cy="360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</a:t>
            </a:r>
          </a:p>
        </p:txBody>
      </p:sp>
      <p:sp>
        <p:nvSpPr>
          <p:cNvPr id="84" name="Rectangle 83">
            <a:hlinkClick r:id="rId52" action="ppaction://hlinksldjump"/>
          </p:cNvPr>
          <p:cNvSpPr/>
          <p:nvPr/>
        </p:nvSpPr>
        <p:spPr>
          <a:xfrm>
            <a:off x="7082644" y="3997216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</a:t>
            </a:r>
            <a:endParaRPr lang="en-GB" sz="1200" b="1" dirty="0"/>
          </a:p>
        </p:txBody>
      </p:sp>
      <p:sp>
        <p:nvSpPr>
          <p:cNvPr id="85" name="Rectangle 84"/>
          <p:cNvSpPr/>
          <p:nvPr/>
        </p:nvSpPr>
        <p:spPr>
          <a:xfrm>
            <a:off x="6084168" y="1340768"/>
            <a:ext cx="1376536" cy="36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S2 &amp; S3 sampling</a:t>
            </a:r>
          </a:p>
        </p:txBody>
      </p:sp>
    </p:spTree>
    <p:extLst>
      <p:ext uri="{BB962C8B-B14F-4D97-AF65-F5344CB8AC3E}">
        <p14:creationId xmlns:p14="http://schemas.microsoft.com/office/powerpoint/2010/main" val="22609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60" y="54596"/>
            <a:ext cx="6273280" cy="2870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60" y="2924944"/>
            <a:ext cx="6273280" cy="39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0472"/>
            <a:ext cx="8964488" cy="5509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639" y="901678"/>
            <a:ext cx="8960221" cy="482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410472"/>
            <a:ext cx="8964488" cy="49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384488"/>
            <a:ext cx="8964488" cy="1828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212976"/>
            <a:ext cx="89644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3933056"/>
            <a:ext cx="8964488" cy="1986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9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29000"/>
            <a:ext cx="7137644" cy="3134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44624"/>
            <a:ext cx="7137644" cy="33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7341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526" y="4653136"/>
            <a:ext cx="68008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87624" y="0"/>
            <a:ext cx="684076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624" y="1052736"/>
            <a:ext cx="68407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87624" y="1556792"/>
            <a:ext cx="684076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187624" y="2636912"/>
            <a:ext cx="684076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187624" y="5589240"/>
            <a:ext cx="68407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3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44625"/>
            <a:ext cx="6192688" cy="3337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870" y="3375184"/>
            <a:ext cx="6209466" cy="33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836712"/>
            <a:ext cx="84344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4"/>
            <a:ext cx="8434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1772816"/>
            <a:ext cx="84344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636912"/>
            <a:ext cx="843444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4149080"/>
            <a:ext cx="843444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269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555775" y="0"/>
            <a:ext cx="4833039" cy="6851258"/>
            <a:chOff x="2216956" y="24218"/>
            <a:chExt cx="4687308" cy="6827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6956" y="24218"/>
              <a:ext cx="4687308" cy="36141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6956" y="3628738"/>
              <a:ext cx="4664530" cy="3222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0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115" y="692697"/>
            <a:ext cx="808177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7544" y="620688"/>
            <a:ext cx="82089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1124744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4" y="1844824"/>
            <a:ext cx="820891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3212976"/>
            <a:ext cx="82089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4221088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67544" y="4941168"/>
            <a:ext cx="82089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5517232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68230"/>
            <a:ext cx="1187624" cy="789770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304" y="6021288"/>
            <a:ext cx="936104" cy="93610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0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300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223120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231232"/>
            <a:ext cx="9144000" cy="1204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436096"/>
            <a:ext cx="9144000" cy="93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5373216"/>
            <a:ext cx="9144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3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3068960"/>
            <a:ext cx="8785004" cy="1382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9" y="404664"/>
            <a:ext cx="8785002" cy="1712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717032"/>
            <a:ext cx="8784976" cy="757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498" y="369332"/>
            <a:ext cx="8784987" cy="1747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498" y="3068960"/>
            <a:ext cx="878498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8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332656"/>
            <a:ext cx="8928990" cy="5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0"/>
            <a:ext cx="6991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092" y="2708920"/>
            <a:ext cx="69723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07096" y="0"/>
            <a:ext cx="7165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07096" y="476672"/>
            <a:ext cx="7165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07096" y="980728"/>
            <a:ext cx="71653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07096" y="1844824"/>
            <a:ext cx="71653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07096" y="2708920"/>
            <a:ext cx="71653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07096" y="3501008"/>
            <a:ext cx="716530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07096" y="5229200"/>
            <a:ext cx="71653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575704"/>
            <a:ext cx="2476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8208912" cy="4978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5010744"/>
            <a:ext cx="8214992" cy="5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69152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600" y="0"/>
            <a:ext cx="7704856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600" y="2564904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600" y="980728"/>
            <a:ext cx="770485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3717032"/>
            <a:ext cx="770485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227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3846965"/>
            <a:ext cx="6273280" cy="2982016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60" y="44624"/>
            <a:ext cx="6273280" cy="38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578"/>
            <a:ext cx="9144000" cy="49008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978578"/>
            <a:ext cx="9144000" cy="938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916832"/>
            <a:ext cx="9144000" cy="47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348880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77" y="2996952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3933056"/>
            <a:ext cx="9144000" cy="194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8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04"/>
            <a:ext cx="9144000" cy="6274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1704"/>
            <a:ext cx="9147484" cy="83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124744"/>
            <a:ext cx="91474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916832"/>
            <a:ext cx="914748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484" y="3068960"/>
            <a:ext cx="914748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484" y="4725144"/>
            <a:ext cx="9147484" cy="186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7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1" y="3068960"/>
            <a:ext cx="5235253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1" y="-5037"/>
            <a:ext cx="5235253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6962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301208"/>
            <a:ext cx="78962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8" y="0"/>
            <a:ext cx="7704856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3608" y="620688"/>
            <a:ext cx="7704856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1268760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43608" y="2420888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43608" y="3573016"/>
            <a:ext cx="770485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43608" y="4869160"/>
            <a:ext cx="770485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0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30" y="548680"/>
            <a:ext cx="922429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12332"/>
            <a:ext cx="9396536" cy="75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268760"/>
            <a:ext cx="939653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636912"/>
            <a:ext cx="939653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005064"/>
            <a:ext cx="93965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869160"/>
            <a:ext cx="93965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76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9" y="476672"/>
            <a:ext cx="8785002" cy="5159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498" y="476672"/>
            <a:ext cx="8784987" cy="518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5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63" y="4221088"/>
            <a:ext cx="6705274" cy="2079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362" y="44624"/>
            <a:ext cx="670527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7522"/>
            <a:ext cx="9144000" cy="532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764704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636912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077072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869160"/>
            <a:ext cx="914400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92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6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76672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916832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284984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25144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6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26556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5" y="5445224"/>
            <a:ext cx="6664820" cy="10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0120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9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419100"/>
            <a:ext cx="78867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1560" y="404664"/>
            <a:ext cx="7920880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9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40968"/>
            <a:ext cx="5478780" cy="2862050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34788"/>
            <a:ext cx="5472608" cy="3117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9" y="5991043"/>
            <a:ext cx="5472608" cy="8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692"/>
            <a:ext cx="7968430" cy="62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8198" y="6237312"/>
            <a:ext cx="1058821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7808006">
            <a:off x="-249362" y="36807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11560" y="0"/>
            <a:ext cx="7992888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260648"/>
            <a:ext cx="799288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1560" y="1412776"/>
            <a:ext cx="799288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11560" y="2204864"/>
            <a:ext cx="799288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11560" y="3501008"/>
            <a:ext cx="79928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4149080"/>
            <a:ext cx="7992888" cy="270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26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71" y="4437112"/>
            <a:ext cx="7305258" cy="2346214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87624" cy="7897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36512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71" y="44624"/>
            <a:ext cx="7305258" cy="44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44000" cy="59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6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340768"/>
            <a:ext cx="914400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501008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797152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445224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6021288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6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44000" cy="559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404664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052736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924944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717032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013176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29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93576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0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08720"/>
            <a:ext cx="8928992" cy="41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4488"/>
            <a:ext cx="9144000" cy="450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124744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772816"/>
            <a:ext cx="9144000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0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52" y="3835832"/>
            <a:ext cx="6917364" cy="2905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4623"/>
            <a:ext cx="6912768" cy="37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44000" cy="563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6021288"/>
            <a:ext cx="836712" cy="83671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404664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340768"/>
            <a:ext cx="9144000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005064"/>
            <a:ext cx="91440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5157192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0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9144000" cy="51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48680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76872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789040"/>
            <a:ext cx="91440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077072"/>
            <a:ext cx="914400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02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365104"/>
            <a:ext cx="7601944" cy="2413757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4191" y="6220345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043608" cy="69399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3" y="44624"/>
            <a:ext cx="7601943" cy="4346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0215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2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50"/>
            <a:ext cx="9144000" cy="509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82850"/>
            <a:ext cx="9144000" cy="67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556792"/>
            <a:ext cx="9144000" cy="67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230734"/>
            <a:ext cx="9144000" cy="98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212976"/>
            <a:ext cx="9144000" cy="2762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2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1219"/>
            <a:ext cx="9143998" cy="5375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3" y="741218"/>
            <a:ext cx="9144000" cy="1247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988838"/>
            <a:ext cx="9144000" cy="122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212975"/>
            <a:ext cx="9144000" cy="2903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8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14" y="4581128"/>
            <a:ext cx="7326010" cy="2126476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5536" y="619124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12" y="116632"/>
            <a:ext cx="732601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04134"/>
            <a:ext cx="9143998" cy="3449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2" y="1704135"/>
            <a:ext cx="9144000" cy="50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-3252" y="2226088"/>
            <a:ext cx="9144000" cy="62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52" y="2852936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556" y="3573016"/>
            <a:ext cx="91440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52" y="4077071"/>
            <a:ext cx="9144000" cy="1098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9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927</TotalTime>
  <Words>1316</Words>
  <Application>Microsoft Office PowerPoint</Application>
  <PresentationFormat>On-screen Show (4:3)</PresentationFormat>
  <Paragraphs>684</Paragraphs>
  <Slides>183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8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683</cp:revision>
  <dcterms:created xsi:type="dcterms:W3CDTF">2014-02-21T20:01:10Z</dcterms:created>
  <dcterms:modified xsi:type="dcterms:W3CDTF">2020-10-30T14:59:48Z</dcterms:modified>
</cp:coreProperties>
</file>