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1420" r:id="rId2"/>
    <p:sldId id="2133" r:id="rId3"/>
    <p:sldId id="2134" r:id="rId4"/>
    <p:sldId id="2135" r:id="rId5"/>
    <p:sldId id="1421" r:id="rId6"/>
    <p:sldId id="1422" r:id="rId7"/>
    <p:sldId id="2132" r:id="rId8"/>
    <p:sldId id="2136" r:id="rId9"/>
    <p:sldId id="2137" r:id="rId10"/>
    <p:sldId id="2140" r:id="rId11"/>
    <p:sldId id="2141" r:id="rId12"/>
    <p:sldId id="2142" r:id="rId13"/>
    <p:sldId id="2143" r:id="rId14"/>
    <p:sldId id="2144" r:id="rId15"/>
    <p:sldId id="2145" r:id="rId16"/>
    <p:sldId id="2146" r:id="rId17"/>
    <p:sldId id="2147" r:id="rId18"/>
    <p:sldId id="2148" r:id="rId19"/>
    <p:sldId id="2149" r:id="rId20"/>
    <p:sldId id="2150" r:id="rId21"/>
    <p:sldId id="2151" r:id="rId22"/>
    <p:sldId id="2205" r:id="rId23"/>
    <p:sldId id="2206" r:id="rId24"/>
    <p:sldId id="2207" r:id="rId25"/>
    <p:sldId id="2178" r:id="rId26"/>
    <p:sldId id="2179" r:id="rId27"/>
    <p:sldId id="2180" r:id="rId28"/>
    <p:sldId id="2224" r:id="rId29"/>
    <p:sldId id="2225" r:id="rId30"/>
    <p:sldId id="2241" r:id="rId31"/>
    <p:sldId id="2242" r:id="rId32"/>
    <p:sldId id="2226" r:id="rId33"/>
    <p:sldId id="2413" r:id="rId34"/>
    <p:sldId id="2414" r:id="rId35"/>
    <p:sldId id="2415" r:id="rId36"/>
    <p:sldId id="2416" r:id="rId37"/>
    <p:sldId id="2417" r:id="rId38"/>
    <p:sldId id="2418" r:id="rId39"/>
    <p:sldId id="2419" r:id="rId40"/>
    <p:sldId id="2420" r:id="rId41"/>
    <p:sldId id="2421" r:id="rId42"/>
    <p:sldId id="2422" r:id="rId43"/>
    <p:sldId id="2423" r:id="rId44"/>
    <p:sldId id="2424" r:id="rId45"/>
    <p:sldId id="2425" r:id="rId46"/>
    <p:sldId id="2426" r:id="rId47"/>
    <p:sldId id="2427" r:id="rId48"/>
    <p:sldId id="2428" r:id="rId49"/>
    <p:sldId id="2429" r:id="rId50"/>
    <p:sldId id="2430" r:id="rId51"/>
    <p:sldId id="2431" r:id="rId52"/>
    <p:sldId id="2432" r:id="rId53"/>
    <p:sldId id="2433" r:id="rId54"/>
    <p:sldId id="2434" r:id="rId55"/>
    <p:sldId id="2435" r:id="rId56"/>
    <p:sldId id="2436" r:id="rId57"/>
    <p:sldId id="2437" r:id="rId58"/>
    <p:sldId id="2438" r:id="rId59"/>
    <p:sldId id="2439" r:id="rId60"/>
    <p:sldId id="2440" r:id="rId61"/>
    <p:sldId id="2441" r:id="rId62"/>
    <p:sldId id="2442" r:id="rId63"/>
    <p:sldId id="2443" r:id="rId64"/>
    <p:sldId id="2444" r:id="rId65"/>
    <p:sldId id="2445" r:id="rId66"/>
    <p:sldId id="2446" r:id="rId67"/>
    <p:sldId id="2447" r:id="rId68"/>
    <p:sldId id="2448" r:id="rId69"/>
    <p:sldId id="2449" r:id="rId70"/>
    <p:sldId id="2450" r:id="rId71"/>
    <p:sldId id="2451" r:id="rId72"/>
    <p:sldId id="2452" r:id="rId73"/>
    <p:sldId id="2453" r:id="rId74"/>
    <p:sldId id="2454" r:id="rId75"/>
    <p:sldId id="2455" r:id="rId76"/>
    <p:sldId id="2456" r:id="rId77"/>
    <p:sldId id="2457" r:id="rId78"/>
    <p:sldId id="2458" r:id="rId79"/>
    <p:sldId id="2459" r:id="rId80"/>
    <p:sldId id="2460" r:id="rId81"/>
    <p:sldId id="2461" r:id="rId82"/>
    <p:sldId id="2462" r:id="rId83"/>
    <p:sldId id="2463" r:id="rId84"/>
    <p:sldId id="2464" r:id="rId85"/>
    <p:sldId id="2465" r:id="rId86"/>
    <p:sldId id="2466" r:id="rId87"/>
    <p:sldId id="2467" r:id="rId88"/>
    <p:sldId id="2468" r:id="rId89"/>
    <p:sldId id="2469" r:id="rId90"/>
    <p:sldId id="2470" r:id="rId91"/>
    <p:sldId id="2471" r:id="rId92"/>
    <p:sldId id="2472" r:id="rId93"/>
    <p:sldId id="2473" r:id="rId94"/>
    <p:sldId id="2474" r:id="rId95"/>
    <p:sldId id="2475" r:id="rId96"/>
    <p:sldId id="2476" r:id="rId97"/>
    <p:sldId id="2477" r:id="rId98"/>
    <p:sldId id="2478" r:id="rId99"/>
    <p:sldId id="2479" r:id="rId100"/>
    <p:sldId id="2480" r:id="rId101"/>
    <p:sldId id="2481" r:id="rId102"/>
    <p:sldId id="2482" r:id="rId103"/>
    <p:sldId id="2483" r:id="rId104"/>
    <p:sldId id="2484" r:id="rId105"/>
    <p:sldId id="2485" r:id="rId106"/>
    <p:sldId id="2486" r:id="rId107"/>
    <p:sldId id="2487" r:id="rId108"/>
    <p:sldId id="2488" r:id="rId109"/>
    <p:sldId id="2489" r:id="rId110"/>
    <p:sldId id="2490" r:id="rId111"/>
    <p:sldId id="2491" r:id="rId112"/>
    <p:sldId id="2492" r:id="rId113"/>
    <p:sldId id="2493" r:id="rId114"/>
    <p:sldId id="2494" r:id="rId115"/>
    <p:sldId id="2495" r:id="rId116"/>
    <p:sldId id="2496" r:id="rId1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182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33.xml"/><Relationship Id="rId3" Type="http://schemas.openxmlformats.org/officeDocument/2006/relationships/slide" Target="slide5.xml"/><Relationship Id="rId7" Type="http://schemas.openxmlformats.org/officeDocument/2006/relationships/slide" Target="slide15.xml"/><Relationship Id="rId12" Type="http://schemas.openxmlformats.org/officeDocument/2006/relationships/slide" Target="slide2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22.xml"/><Relationship Id="rId5" Type="http://schemas.openxmlformats.org/officeDocument/2006/relationships/slide" Target="slide11.xml"/><Relationship Id="rId10" Type="http://schemas.openxmlformats.org/officeDocument/2006/relationships/slide" Target="slide25.xml"/><Relationship Id="rId4" Type="http://schemas.openxmlformats.org/officeDocument/2006/relationships/slide" Target="slide9.xml"/><Relationship Id="rId9" Type="http://schemas.openxmlformats.org/officeDocument/2006/relationships/slide" Target="slide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.xml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1.xml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1.xml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7.png"/><Relationship Id="rId7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slide" Target="slide57.xml"/><Relationship Id="rId18" Type="http://schemas.openxmlformats.org/officeDocument/2006/relationships/slide" Target="slide76.xml"/><Relationship Id="rId26" Type="http://schemas.openxmlformats.org/officeDocument/2006/relationships/slide" Target="slide95.xml"/><Relationship Id="rId3" Type="http://schemas.openxmlformats.org/officeDocument/2006/relationships/slide" Target="slide36.xml"/><Relationship Id="rId21" Type="http://schemas.openxmlformats.org/officeDocument/2006/relationships/slide" Target="slide84.xml"/><Relationship Id="rId34" Type="http://schemas.openxmlformats.org/officeDocument/2006/relationships/slide" Target="slide1.xml"/><Relationship Id="rId7" Type="http://schemas.openxmlformats.org/officeDocument/2006/relationships/slide" Target="slide62.xml"/><Relationship Id="rId12" Type="http://schemas.openxmlformats.org/officeDocument/2006/relationships/slide" Target="slide52.xml"/><Relationship Id="rId17" Type="http://schemas.openxmlformats.org/officeDocument/2006/relationships/slide" Target="slide73.xml"/><Relationship Id="rId25" Type="http://schemas.openxmlformats.org/officeDocument/2006/relationships/slide" Target="slide93.xml"/><Relationship Id="rId33" Type="http://schemas.openxmlformats.org/officeDocument/2006/relationships/slide" Target="slide114.xml"/><Relationship Id="rId2" Type="http://schemas.openxmlformats.org/officeDocument/2006/relationships/slide" Target="slide34.xml"/><Relationship Id="rId16" Type="http://schemas.openxmlformats.org/officeDocument/2006/relationships/slide" Target="slide70.xml"/><Relationship Id="rId20" Type="http://schemas.openxmlformats.org/officeDocument/2006/relationships/slide" Target="slide81.xml"/><Relationship Id="rId29" Type="http://schemas.openxmlformats.org/officeDocument/2006/relationships/slide" Target="slide10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4.xml"/><Relationship Id="rId11" Type="http://schemas.openxmlformats.org/officeDocument/2006/relationships/slide" Target="slide49.xml"/><Relationship Id="rId24" Type="http://schemas.openxmlformats.org/officeDocument/2006/relationships/slide" Target="slide91.xml"/><Relationship Id="rId32" Type="http://schemas.openxmlformats.org/officeDocument/2006/relationships/slide" Target="slide111.xml"/><Relationship Id="rId5" Type="http://schemas.openxmlformats.org/officeDocument/2006/relationships/slide" Target="slide41.xml"/><Relationship Id="rId15" Type="http://schemas.openxmlformats.org/officeDocument/2006/relationships/slide" Target="slide68.xml"/><Relationship Id="rId23" Type="http://schemas.openxmlformats.org/officeDocument/2006/relationships/slide" Target="slide88.xml"/><Relationship Id="rId28" Type="http://schemas.openxmlformats.org/officeDocument/2006/relationships/slide" Target="slide99.xml"/><Relationship Id="rId10" Type="http://schemas.openxmlformats.org/officeDocument/2006/relationships/slide" Target="slide43.xml"/><Relationship Id="rId19" Type="http://schemas.openxmlformats.org/officeDocument/2006/relationships/slide" Target="slide78.xml"/><Relationship Id="rId31" Type="http://schemas.openxmlformats.org/officeDocument/2006/relationships/slide" Target="slide108.xml"/><Relationship Id="rId4" Type="http://schemas.openxmlformats.org/officeDocument/2006/relationships/slide" Target="slide38.xml"/><Relationship Id="rId9" Type="http://schemas.openxmlformats.org/officeDocument/2006/relationships/slide" Target="slide60.xml"/><Relationship Id="rId14" Type="http://schemas.openxmlformats.org/officeDocument/2006/relationships/slide" Target="slide64.xml"/><Relationship Id="rId22" Type="http://schemas.openxmlformats.org/officeDocument/2006/relationships/slide" Target="slide86.xml"/><Relationship Id="rId27" Type="http://schemas.openxmlformats.org/officeDocument/2006/relationships/slide" Target="slide97.xml"/><Relationship Id="rId30" Type="http://schemas.openxmlformats.org/officeDocument/2006/relationships/slide" Target="slide10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1.xml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3131840" y="1268760"/>
            <a:ext cx="1224136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55576" y="404664"/>
            <a:ext cx="72250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Correlation and Regression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3131840" y="1916896"/>
            <a:ext cx="1224136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 (ii)</a:t>
            </a:r>
            <a:endParaRPr lang="en-GB" b="1" dirty="0"/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131840" y="2564968"/>
            <a:ext cx="1224136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</a:t>
            </a:r>
            <a:r>
              <a:rPr lang="en-GB" b="1" dirty="0"/>
              <a:t>H</a:t>
            </a:r>
            <a:r>
              <a:rPr lang="en-GB" b="1" dirty="0" smtClean="0"/>
              <a:t>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131840" y="3213040"/>
            <a:ext cx="1224136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</a:t>
            </a:r>
            <a:r>
              <a:rPr lang="en-GB" b="1" dirty="0"/>
              <a:t>H</a:t>
            </a:r>
            <a:r>
              <a:rPr lang="en-GB" b="1" dirty="0" smtClean="0"/>
              <a:t> (ii)</a:t>
            </a:r>
            <a:endParaRPr lang="en-GB" b="1" dirty="0"/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131840" y="3861048"/>
            <a:ext cx="1224136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</a:t>
            </a:r>
            <a:r>
              <a:rPr lang="en-GB" b="1" dirty="0"/>
              <a:t>H</a:t>
            </a:r>
            <a:r>
              <a:rPr lang="en-GB" b="1" dirty="0" smtClean="0"/>
              <a:t> (iii)</a:t>
            </a:r>
            <a:endParaRPr lang="en-GB" b="1" dirty="0"/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3131840" y="4509120"/>
            <a:ext cx="1224136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</a:t>
            </a:r>
            <a:r>
              <a:rPr lang="en-GB" b="1" dirty="0"/>
              <a:t>I</a:t>
            </a:r>
            <a:r>
              <a:rPr lang="en-GB" b="1" dirty="0" smtClean="0"/>
              <a:t>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3131840" y="5157192"/>
            <a:ext cx="1224136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</a:t>
            </a:r>
            <a:r>
              <a:rPr lang="en-GB" b="1" dirty="0"/>
              <a:t>I</a:t>
            </a:r>
            <a:r>
              <a:rPr lang="en-GB" b="1" dirty="0" smtClean="0"/>
              <a:t> (ii)</a:t>
            </a:r>
            <a:endParaRPr lang="en-GB" b="1" dirty="0"/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3131840" y="5805328"/>
            <a:ext cx="1224136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</a:t>
            </a:r>
            <a:r>
              <a:rPr lang="en-GB" b="1" dirty="0"/>
              <a:t>I</a:t>
            </a:r>
            <a:r>
              <a:rPr lang="en-GB" b="1" dirty="0" smtClean="0"/>
              <a:t> (iii)</a:t>
            </a:r>
            <a:endParaRPr lang="en-GB" b="1" dirty="0"/>
          </a:p>
        </p:txBody>
      </p:sp>
      <p:sp>
        <p:nvSpPr>
          <p:cNvPr id="16" name="Rectangle 15">
            <a:hlinkClick r:id="rId10" action="ppaction://hlinksldjump"/>
          </p:cNvPr>
          <p:cNvSpPr/>
          <p:nvPr/>
        </p:nvSpPr>
        <p:spPr>
          <a:xfrm>
            <a:off x="4427984" y="1916832"/>
            <a:ext cx="1224136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</a:t>
            </a:r>
            <a:endParaRPr lang="en-GB" b="1" dirty="0"/>
          </a:p>
        </p:txBody>
      </p:sp>
      <p:sp>
        <p:nvSpPr>
          <p:cNvPr id="17" name="Rectangle 16">
            <a:hlinkClick r:id="rId11" action="ppaction://hlinksldjump"/>
          </p:cNvPr>
          <p:cNvSpPr/>
          <p:nvPr/>
        </p:nvSpPr>
        <p:spPr>
          <a:xfrm>
            <a:off x="4427984" y="1268760"/>
            <a:ext cx="1224136" cy="576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 </a:t>
            </a:r>
            <a:endParaRPr lang="en-GB" b="1" dirty="0"/>
          </a:p>
        </p:txBody>
      </p:sp>
      <p:sp>
        <p:nvSpPr>
          <p:cNvPr id="18" name="Rectangle 17">
            <a:hlinkClick r:id="rId12" action="ppaction://hlinksldjump"/>
          </p:cNvPr>
          <p:cNvSpPr/>
          <p:nvPr/>
        </p:nvSpPr>
        <p:spPr>
          <a:xfrm>
            <a:off x="4427984" y="2564968"/>
            <a:ext cx="1224136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21" name="Rectangle 20">
            <a:hlinkClick r:id="rId13" action="ppaction://hlinksldjump"/>
          </p:cNvPr>
          <p:cNvSpPr/>
          <p:nvPr/>
        </p:nvSpPr>
        <p:spPr>
          <a:xfrm>
            <a:off x="107504" y="93985"/>
            <a:ext cx="1891659" cy="382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5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99750"/>
            <a:ext cx="8496944" cy="57655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7" y="4005064"/>
            <a:ext cx="8496945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23528" y="350192"/>
            <a:ext cx="8496944" cy="18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9" y="2202928"/>
            <a:ext cx="8496944" cy="1802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72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88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1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893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548680"/>
            <a:ext cx="8640960" cy="1073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1622170"/>
            <a:ext cx="8640960" cy="1086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708920"/>
            <a:ext cx="8640960" cy="443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3152324"/>
            <a:ext cx="8640960" cy="2290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16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760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548680"/>
            <a:ext cx="8640960" cy="907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1456082"/>
            <a:ext cx="8640960" cy="1086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542832"/>
            <a:ext cx="8640960" cy="609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3152324"/>
            <a:ext cx="8640960" cy="2156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745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93258"/>
            <a:ext cx="1259632" cy="83765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791" y="128304"/>
            <a:ext cx="5412418" cy="3423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792" y="3573016"/>
            <a:ext cx="5412416" cy="316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5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4664"/>
            <a:ext cx="7776864" cy="5730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83568" y="369332"/>
            <a:ext cx="7776864" cy="1108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83568" y="1477406"/>
            <a:ext cx="7776864" cy="1088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2556509"/>
            <a:ext cx="7776864" cy="1570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3568" y="4126518"/>
            <a:ext cx="7776864" cy="454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83568" y="4571789"/>
            <a:ext cx="7776864" cy="668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683568" y="5239870"/>
            <a:ext cx="7776864" cy="895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227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  <p:bldP spid="1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18" y="404664"/>
            <a:ext cx="8235364" cy="5411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54318" y="369332"/>
            <a:ext cx="8235364" cy="1086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54318" y="1456082"/>
            <a:ext cx="8235364" cy="1180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54318" y="2636912"/>
            <a:ext cx="823536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54318" y="3861048"/>
            <a:ext cx="823536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454318" y="4797152"/>
            <a:ext cx="8235364" cy="307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454318" y="5104498"/>
            <a:ext cx="8235364" cy="711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989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93258"/>
            <a:ext cx="1259632" cy="83765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129173"/>
            <a:ext cx="6336704" cy="37201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3861048"/>
            <a:ext cx="6336704" cy="287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2263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476672"/>
            <a:ext cx="864096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1556793"/>
            <a:ext cx="8640960" cy="48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044981"/>
            <a:ext cx="8640960" cy="807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852935"/>
            <a:ext cx="8640960" cy="1835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4688467"/>
            <a:ext cx="8640960" cy="1014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791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86892"/>
            <a:ext cx="8640960" cy="5418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369332"/>
            <a:ext cx="8640960" cy="827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1196752"/>
            <a:ext cx="864096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132856"/>
            <a:ext cx="8640960" cy="65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787982"/>
            <a:ext cx="8640960" cy="1721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4509120"/>
            <a:ext cx="8640960" cy="1313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1494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200248"/>
            <a:ext cx="6867094" cy="4029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453" y="4232696"/>
            <a:ext cx="6867094" cy="2004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93258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322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1210"/>
            <a:ext cx="7776864" cy="5836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83568" y="401210"/>
            <a:ext cx="7756116" cy="188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83568" y="2291098"/>
            <a:ext cx="7756116" cy="1065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3356992"/>
            <a:ext cx="775611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3568" y="4293096"/>
            <a:ext cx="7756116" cy="1043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83568" y="5336540"/>
            <a:ext cx="7756116" cy="878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816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72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39328"/>
            <a:ext cx="5040560" cy="39657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7" y="4023442"/>
            <a:ext cx="6192686" cy="413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7" y="4450636"/>
            <a:ext cx="6192686" cy="21467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0873" y="1696325"/>
            <a:ext cx="759520" cy="26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029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369332"/>
            <a:ext cx="8640960" cy="1196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1566084"/>
            <a:ext cx="8640960" cy="638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204864"/>
            <a:ext cx="86409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924944"/>
            <a:ext cx="8640960" cy="847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772598"/>
            <a:ext cx="8640960" cy="1661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3732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93258"/>
            <a:ext cx="1259632" cy="83765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995" y="3284984"/>
            <a:ext cx="5842010" cy="3401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0995" y="163560"/>
            <a:ext cx="5842010" cy="31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064896" cy="5970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39552" y="332655"/>
            <a:ext cx="8064896" cy="13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39552" y="1700809"/>
            <a:ext cx="8064896" cy="777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39552" y="2478672"/>
            <a:ext cx="8064896" cy="878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39552" y="3356994"/>
            <a:ext cx="8064896" cy="724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539552" y="5589240"/>
            <a:ext cx="8064896" cy="713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128" y="5877272"/>
            <a:ext cx="1259632" cy="83765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39552" y="5157192"/>
            <a:ext cx="806489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539552" y="4081909"/>
            <a:ext cx="8064896" cy="1075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  <p:bldP spid="16" grpId="0" animBg="1"/>
      <p:bldP spid="1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453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369332"/>
            <a:ext cx="8640960" cy="871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1240410"/>
            <a:ext cx="8640960" cy="460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1700808"/>
            <a:ext cx="86409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420888"/>
            <a:ext cx="864096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5471168"/>
            <a:ext cx="8640960" cy="38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4679504"/>
            <a:ext cx="8640960" cy="791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3499026"/>
            <a:ext cx="8640960" cy="1180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8009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4" y="260648"/>
            <a:ext cx="6867092" cy="5983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93258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40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8"/>
            <a:ext cx="8064896" cy="60136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9552" y="5312925"/>
            <a:ext cx="8064896" cy="961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39552" y="260648"/>
            <a:ext cx="806489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39552" y="1340769"/>
            <a:ext cx="806489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39552" y="1772817"/>
            <a:ext cx="8064896" cy="3086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39552" y="4859772"/>
            <a:ext cx="8064896" cy="453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128" y="5877272"/>
            <a:ext cx="1259632" cy="837655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617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33761"/>
            <a:ext cx="8640960" cy="5215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523139"/>
            <a:ext cx="8640960" cy="889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1412775"/>
            <a:ext cx="8640960" cy="62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038247"/>
            <a:ext cx="8640960" cy="2389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4428148"/>
            <a:ext cx="8640960" cy="431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759624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0" y="4859772"/>
            <a:ext cx="8640960" cy="899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3973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4768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764432"/>
            <a:ext cx="8496944" cy="2160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9" y="2924944"/>
            <a:ext cx="8496944" cy="2340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72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11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72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4389772"/>
            <a:ext cx="3312368" cy="24236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88" y="116632"/>
            <a:ext cx="5904656" cy="41837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984" y="5453937"/>
            <a:ext cx="789123" cy="20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7776862" cy="60734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1" y="3788024"/>
            <a:ext cx="7776863" cy="2618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332656"/>
            <a:ext cx="7776862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3" y="1916832"/>
            <a:ext cx="7776862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72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25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476672"/>
            <a:ext cx="8208912" cy="532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4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73" y="307876"/>
            <a:ext cx="8644254" cy="58574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9869" y="3933056"/>
            <a:ext cx="8644255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249873" y="307876"/>
            <a:ext cx="8644253" cy="1752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49872" y="2060848"/>
            <a:ext cx="8644253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722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4638354"/>
            <a:ext cx="6192688" cy="21750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1340768"/>
            <a:ext cx="4896544" cy="3258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729" y="788490"/>
            <a:ext cx="4896542" cy="5522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656" y="354554"/>
            <a:ext cx="6192688" cy="4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06" y="332656"/>
            <a:ext cx="7940388" cy="55923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1806" y="3861048"/>
            <a:ext cx="7940388" cy="2087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601804" y="332656"/>
            <a:ext cx="794039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01805" y="1916832"/>
            <a:ext cx="7940389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7" y="6021288"/>
            <a:ext cx="4032446" cy="5015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55776" y="6021288"/>
            <a:ext cx="4032447" cy="501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9951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319" y="3501008"/>
            <a:ext cx="5873362" cy="3253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4" y="1412776"/>
            <a:ext cx="2448270" cy="20647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824" y="1412776"/>
            <a:ext cx="2496173" cy="2064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147" y="1412776"/>
            <a:ext cx="1799669" cy="20647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5318" y="260648"/>
            <a:ext cx="5873364" cy="10661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9748" y="2445144"/>
            <a:ext cx="571500" cy="16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9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983" y="44624"/>
            <a:ext cx="4924034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69522"/>
            <a:ext cx="8640960" cy="5723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0" y="4112732"/>
            <a:ext cx="8640960" cy="1980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251519" y="369332"/>
            <a:ext cx="8640960" cy="1668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1" y="2038398"/>
            <a:ext cx="8640958" cy="2074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541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764704"/>
            <a:ext cx="8640962" cy="4039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19" y="741090"/>
            <a:ext cx="8640960" cy="1895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1" y="2636912"/>
            <a:ext cx="8640958" cy="2191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23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661100"/>
            <a:ext cx="6048672" cy="415227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44624"/>
            <a:ext cx="6048672" cy="7600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2" y="771963"/>
            <a:ext cx="3024336" cy="19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003" y="6422157"/>
            <a:ext cx="839341" cy="247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9007"/>
          <a:stretch/>
        </p:blipFill>
        <p:spPr>
          <a:xfrm>
            <a:off x="395536" y="5517232"/>
            <a:ext cx="8352928" cy="8640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5536" y="5545010"/>
            <a:ext cx="8352926" cy="1137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7" y="44624"/>
            <a:ext cx="8352926" cy="55003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5536" y="4196878"/>
            <a:ext cx="8352927" cy="134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95537" y="44624"/>
            <a:ext cx="8352926" cy="1468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5" y="1507192"/>
            <a:ext cx="8352927" cy="2281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95537" y="3789040"/>
            <a:ext cx="8352926" cy="407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66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5" grpId="0" animBg="1"/>
      <p:bldP spid="11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1124744"/>
            <a:ext cx="8064898" cy="22993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1" y="1124744"/>
            <a:ext cx="8064897" cy="329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539551" y="1454412"/>
            <a:ext cx="8064897" cy="94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539551" y="2399216"/>
            <a:ext cx="8064897" cy="432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39551" y="2831502"/>
            <a:ext cx="8064897" cy="616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7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4664"/>
            <a:ext cx="7200800" cy="558279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687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620688"/>
            <a:ext cx="8640962" cy="52498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0" y="4522372"/>
            <a:ext cx="8640960" cy="134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251519" y="620688"/>
            <a:ext cx="864096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1" y="1412776"/>
            <a:ext cx="864095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251519" y="2204864"/>
            <a:ext cx="8640960" cy="2317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50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1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08720"/>
            <a:ext cx="8064896" cy="3929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1" y="908720"/>
            <a:ext cx="8064897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539551" y="1556792"/>
            <a:ext cx="8064897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539551" y="2276872"/>
            <a:ext cx="8064897" cy="147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39551" y="3752692"/>
            <a:ext cx="8064897" cy="1085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8039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58" y="334144"/>
            <a:ext cx="8710484" cy="590316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51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40387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8" y="3527026"/>
            <a:ext cx="8640961" cy="749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251520" y="980728"/>
            <a:ext cx="8640960" cy="1274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2255356"/>
            <a:ext cx="8640959" cy="769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19" y="3004496"/>
            <a:ext cx="8640960" cy="522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8" y="4220492"/>
            <a:ext cx="8640961" cy="798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4917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1" grpId="0" animBg="1"/>
      <p:bldP spid="17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404664"/>
            <a:ext cx="8784978" cy="53273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69332"/>
            <a:ext cx="8784976" cy="197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2348880"/>
            <a:ext cx="8784975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4077072"/>
            <a:ext cx="8784975" cy="169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6634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37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0032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476672"/>
            <a:ext cx="8640959" cy="4096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4581128"/>
            <a:ext cx="8640959" cy="890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454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3603416"/>
            <a:ext cx="8496946" cy="12657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80728"/>
            <a:ext cx="8496944" cy="23167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7" y="3603416"/>
            <a:ext cx="8496943" cy="1265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23528" y="980728"/>
            <a:ext cx="8496944" cy="669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1650580"/>
            <a:ext cx="8496943" cy="986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23527" y="2636912"/>
            <a:ext cx="8496944" cy="684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(SF)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6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1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482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19" y="4509120"/>
            <a:ext cx="8640960" cy="617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19" y="620688"/>
            <a:ext cx="8640960" cy="1595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19" y="2216366"/>
            <a:ext cx="8640960" cy="758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2975018"/>
            <a:ext cx="8640959" cy="1534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225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263152" y="14127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263152" y="198884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263152" y="256490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263152" y="314096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(i)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925887" y="14127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(i)</a:t>
            </a:r>
            <a:endParaRPr lang="en-GB" b="1" dirty="0"/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2925887" y="314096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(ii)</a:t>
            </a:r>
            <a:endParaRPr lang="en-GB" b="1" dirty="0"/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1263152" y="429309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2008(i)</a:t>
            </a:r>
            <a:endParaRPr lang="en-GB" b="1" dirty="0"/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2925887" y="256490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(i)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" y="4168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Old Spec Correlation and Regression</a:t>
            </a:r>
            <a:endParaRPr lang="en-GB" sz="4000" dirty="0">
              <a:latin typeface="Comic Sans MS" pitchFamily="66" charset="0"/>
            </a:endParaRPr>
          </a:p>
        </p:txBody>
      </p:sp>
      <p:sp>
        <p:nvSpPr>
          <p:cNvPr id="21" name="Rectangle 20">
            <a:hlinkClick r:id="rId10" action="ppaction://hlinksldjump"/>
          </p:cNvPr>
          <p:cNvSpPr/>
          <p:nvPr/>
        </p:nvSpPr>
        <p:spPr>
          <a:xfrm>
            <a:off x="1259632" y="371703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(ii)</a:t>
            </a:r>
            <a:endParaRPr lang="en-GB" b="1" dirty="0"/>
          </a:p>
        </p:txBody>
      </p:sp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1263152" y="486916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(ii)</a:t>
            </a:r>
            <a:endParaRPr lang="en-GB" b="1" dirty="0"/>
          </a:p>
        </p:txBody>
      </p:sp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1263152" y="544522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</a:t>
            </a:r>
            <a:endParaRPr lang="en-GB" b="1" dirty="0"/>
          </a:p>
        </p:txBody>
      </p:sp>
      <p:sp>
        <p:nvSpPr>
          <p:cNvPr id="24" name="Rectangle 23">
            <a:hlinkClick r:id="rId13" action="ppaction://hlinksldjump"/>
          </p:cNvPr>
          <p:cNvSpPr/>
          <p:nvPr/>
        </p:nvSpPr>
        <p:spPr>
          <a:xfrm>
            <a:off x="2925887" y="198884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(ii)</a:t>
            </a:r>
            <a:endParaRPr lang="en-GB" b="1" dirty="0"/>
          </a:p>
        </p:txBody>
      </p:sp>
      <p:sp>
        <p:nvSpPr>
          <p:cNvPr id="18" name="Rectangle 17">
            <a:hlinkClick r:id="rId14" action="ppaction://hlinksldjump"/>
          </p:cNvPr>
          <p:cNvSpPr/>
          <p:nvPr/>
        </p:nvSpPr>
        <p:spPr>
          <a:xfrm>
            <a:off x="2925244" y="371703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2929866" y="429309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 (i)</a:t>
            </a:r>
            <a:endParaRPr lang="en-GB" b="1" dirty="0"/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2919336" y="486916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 (ii)</a:t>
            </a:r>
            <a:endParaRPr lang="en-GB" b="1" dirty="0"/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2933527" y="54351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(i)</a:t>
            </a:r>
            <a:endParaRPr lang="en-GB" b="1" dirty="0"/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4575520" y="14127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(ii)</a:t>
            </a:r>
            <a:endParaRPr lang="en-GB" b="1" dirty="0"/>
          </a:p>
        </p:txBody>
      </p:sp>
      <p:sp>
        <p:nvSpPr>
          <p:cNvPr id="29" name="Rectangle 28">
            <a:hlinkClick r:id="rId19" action="ppaction://hlinksldjump"/>
          </p:cNvPr>
          <p:cNvSpPr/>
          <p:nvPr/>
        </p:nvSpPr>
        <p:spPr>
          <a:xfrm>
            <a:off x="4575520" y="198884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(i)</a:t>
            </a:r>
            <a:endParaRPr lang="en-GB" b="1" dirty="0"/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4575520" y="256490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(ii)</a:t>
            </a:r>
            <a:endParaRPr lang="en-GB" b="1" dirty="0"/>
          </a:p>
        </p:txBody>
      </p:sp>
      <p:sp>
        <p:nvSpPr>
          <p:cNvPr id="31" name="Rectangle 30">
            <a:hlinkClick r:id="rId21" action="ppaction://hlinksldjump"/>
          </p:cNvPr>
          <p:cNvSpPr/>
          <p:nvPr/>
        </p:nvSpPr>
        <p:spPr>
          <a:xfrm>
            <a:off x="4575520" y="314096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4575520" y="371703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(i)</a:t>
            </a:r>
            <a:endParaRPr lang="en-GB" b="1" dirty="0"/>
          </a:p>
        </p:txBody>
      </p:sp>
      <p:sp>
        <p:nvSpPr>
          <p:cNvPr id="33" name="Rectangle 32">
            <a:hlinkClick r:id="rId23" action="ppaction://hlinksldjump"/>
          </p:cNvPr>
          <p:cNvSpPr/>
          <p:nvPr/>
        </p:nvSpPr>
        <p:spPr>
          <a:xfrm>
            <a:off x="4575520" y="429309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(ii)</a:t>
            </a:r>
            <a:endParaRPr lang="en-GB" b="1" dirty="0"/>
          </a:p>
        </p:txBody>
      </p:sp>
      <p:sp>
        <p:nvSpPr>
          <p:cNvPr id="35" name="Rectangle 34">
            <a:hlinkClick r:id="rId24" action="ppaction://hlinksldjump"/>
          </p:cNvPr>
          <p:cNvSpPr/>
          <p:nvPr/>
        </p:nvSpPr>
        <p:spPr>
          <a:xfrm>
            <a:off x="4575520" y="486916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(i)</a:t>
            </a:r>
            <a:endParaRPr lang="en-GB" b="1" dirty="0"/>
          </a:p>
        </p:txBody>
      </p:sp>
      <p:sp>
        <p:nvSpPr>
          <p:cNvPr id="36" name="Rectangle 35">
            <a:hlinkClick r:id="rId25" action="ppaction://hlinksldjump"/>
          </p:cNvPr>
          <p:cNvSpPr/>
          <p:nvPr/>
        </p:nvSpPr>
        <p:spPr>
          <a:xfrm>
            <a:off x="4575520" y="544522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(ii)</a:t>
            </a:r>
            <a:endParaRPr lang="en-GB" b="1" dirty="0"/>
          </a:p>
        </p:txBody>
      </p:sp>
      <p:sp>
        <p:nvSpPr>
          <p:cNvPr id="34" name="Rectangle 33">
            <a:hlinkClick r:id="rId26" action="ppaction://hlinksldjump"/>
          </p:cNvPr>
          <p:cNvSpPr/>
          <p:nvPr/>
        </p:nvSpPr>
        <p:spPr>
          <a:xfrm>
            <a:off x="6231704" y="14127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37" name="Rectangle 36">
            <a:hlinkClick r:id="rId27" action="ppaction://hlinksldjump"/>
          </p:cNvPr>
          <p:cNvSpPr/>
          <p:nvPr/>
        </p:nvSpPr>
        <p:spPr>
          <a:xfrm>
            <a:off x="6231704" y="198884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2014</a:t>
            </a:r>
            <a:endParaRPr lang="en-GB" b="1" dirty="0"/>
          </a:p>
        </p:txBody>
      </p:sp>
      <p:sp>
        <p:nvSpPr>
          <p:cNvPr id="38" name="Rectangle 37">
            <a:hlinkClick r:id="rId28" action="ppaction://hlinksldjump"/>
          </p:cNvPr>
          <p:cNvSpPr/>
          <p:nvPr/>
        </p:nvSpPr>
        <p:spPr>
          <a:xfrm>
            <a:off x="6231704" y="256490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9" name="Rectangle 38">
            <a:hlinkClick r:id="rId29" action="ppaction://hlinksldjump"/>
          </p:cNvPr>
          <p:cNvSpPr/>
          <p:nvPr/>
        </p:nvSpPr>
        <p:spPr>
          <a:xfrm>
            <a:off x="6231704" y="314096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 (ii)</a:t>
            </a:r>
            <a:endParaRPr lang="en-GB" b="1" dirty="0"/>
          </a:p>
        </p:txBody>
      </p:sp>
      <p:sp>
        <p:nvSpPr>
          <p:cNvPr id="40" name="Rectangle 39">
            <a:hlinkClick r:id="rId30" action="ppaction://hlinksldjump"/>
          </p:cNvPr>
          <p:cNvSpPr/>
          <p:nvPr/>
        </p:nvSpPr>
        <p:spPr>
          <a:xfrm>
            <a:off x="6231704" y="371703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41" name="Rectangle 40">
            <a:hlinkClick r:id="rId31" action="ppaction://hlinksldjump"/>
          </p:cNvPr>
          <p:cNvSpPr/>
          <p:nvPr/>
        </p:nvSpPr>
        <p:spPr>
          <a:xfrm>
            <a:off x="6231704" y="429309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 (ii)</a:t>
            </a:r>
            <a:endParaRPr lang="en-GB" b="1" dirty="0"/>
          </a:p>
        </p:txBody>
      </p:sp>
      <p:sp>
        <p:nvSpPr>
          <p:cNvPr id="42" name="Rectangle 41">
            <a:hlinkClick r:id="rId32" action="ppaction://hlinksldjump"/>
          </p:cNvPr>
          <p:cNvSpPr/>
          <p:nvPr/>
        </p:nvSpPr>
        <p:spPr>
          <a:xfrm>
            <a:off x="6231704" y="486916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43" name="Rectangle 42">
            <a:hlinkClick r:id="rId33" action="ppaction://hlinksldjump"/>
          </p:cNvPr>
          <p:cNvSpPr/>
          <p:nvPr/>
        </p:nvSpPr>
        <p:spPr>
          <a:xfrm>
            <a:off x="6231704" y="544522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44" name="Rectangle 43">
            <a:hlinkClick r:id="rId34" action="ppaction://hlinksldjump"/>
          </p:cNvPr>
          <p:cNvSpPr/>
          <p:nvPr/>
        </p:nvSpPr>
        <p:spPr>
          <a:xfrm>
            <a:off x="107504" y="93985"/>
            <a:ext cx="1944216" cy="382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725144"/>
            <a:ext cx="7920880" cy="2079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44624"/>
            <a:ext cx="7932475" cy="473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8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44" y="3933056"/>
            <a:ext cx="7076140" cy="29249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1600" y="6237312"/>
            <a:ext cx="7056784" cy="62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6912768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971600" y="3933056"/>
            <a:ext cx="705678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971600" y="4221088"/>
            <a:ext cx="705678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971600" y="5733256"/>
            <a:ext cx="70567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971600" y="5949280"/>
            <a:ext cx="705678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971600" y="0"/>
            <a:ext cx="7056784" cy="3933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6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1" grpId="0" animBg="1"/>
      <p:bldP spid="12" grpId="0" animBg="1"/>
      <p:bldP spid="13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778662"/>
            <a:ext cx="6336704" cy="3034714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44625"/>
            <a:ext cx="6336704" cy="37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7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373" y="692696"/>
            <a:ext cx="857125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79512" y="620688"/>
            <a:ext cx="871296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2276872"/>
            <a:ext cx="871296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3789040"/>
            <a:ext cx="87129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4221088"/>
            <a:ext cx="871296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2" y="4869160"/>
            <a:ext cx="87129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79512" y="5301208"/>
            <a:ext cx="871296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F</a:t>
            </a: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94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022" y="3749511"/>
            <a:ext cx="5416282" cy="3123207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021" y="26218"/>
            <a:ext cx="5416283" cy="376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48680"/>
            <a:ext cx="817540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79512" y="476672"/>
            <a:ext cx="87129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908720"/>
            <a:ext cx="871296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2492896"/>
            <a:ext cx="871296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2" y="3356992"/>
            <a:ext cx="871296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79512" y="4005064"/>
            <a:ext cx="871296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79512" y="4653136"/>
            <a:ext cx="871296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83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08720"/>
            <a:ext cx="8784974" cy="42040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908720"/>
            <a:ext cx="8784976" cy="1710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2619346"/>
            <a:ext cx="8784975" cy="25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3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17756"/>
            <a:ext cx="9143998" cy="4622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-1" y="1046452"/>
            <a:ext cx="9143999" cy="53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1" y="1577470"/>
            <a:ext cx="9143999" cy="1512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1" y="3090397"/>
            <a:ext cx="9143999" cy="474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-1" y="3565015"/>
            <a:ext cx="9143999" cy="1418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-1" y="4983112"/>
            <a:ext cx="9143999" cy="757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3303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980728"/>
            <a:ext cx="8928990" cy="420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716500"/>
            <a:ext cx="7632848" cy="542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69226" y="684498"/>
            <a:ext cx="8035222" cy="1088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69226" y="1782725"/>
            <a:ext cx="8035222" cy="35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69226" y="2132857"/>
            <a:ext cx="803522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69226" y="2852937"/>
            <a:ext cx="8035222" cy="1368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71744" y="4221088"/>
            <a:ext cx="803522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569226" y="5301208"/>
            <a:ext cx="803522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123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636" y="3858177"/>
            <a:ext cx="6134637" cy="2999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-27384"/>
            <a:ext cx="6250354" cy="388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46306"/>
            <a:ext cx="9143998" cy="5165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" y="846306"/>
            <a:ext cx="9143999" cy="422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" y="1268756"/>
            <a:ext cx="9143999" cy="132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" y="2590846"/>
            <a:ext cx="9143999" cy="1562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" y="4163306"/>
            <a:ext cx="9143999" cy="705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869160"/>
            <a:ext cx="9143999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15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218496"/>
            <a:ext cx="9143998" cy="44210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1174710"/>
            <a:ext cx="9143999" cy="649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1844824"/>
            <a:ext cx="9143999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" y="2708920"/>
            <a:ext cx="9143999" cy="649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" y="3379034"/>
            <a:ext cx="9143999" cy="959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0" y="4358873"/>
            <a:ext cx="9143999" cy="1301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7099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5013176"/>
            <a:ext cx="7488832" cy="1712510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0862" y="5445224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36512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64000"/>
            <a:ext cx="1043608" cy="69399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188640"/>
            <a:ext cx="7488832" cy="48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130" y="1988840"/>
            <a:ext cx="9159130" cy="285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1988840"/>
            <a:ext cx="914400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3717032"/>
            <a:ext cx="914400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5787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7453864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043608" y="188640"/>
            <a:ext cx="7488832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43608" y="3212976"/>
            <a:ext cx="7488832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713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5045144"/>
            <a:ext cx="8096689" cy="90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924" y="44624"/>
            <a:ext cx="811158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132856"/>
            <a:ext cx="3194318" cy="1872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385763"/>
            <a:ext cx="4464496" cy="1646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733" y="2852937"/>
            <a:ext cx="685105" cy="216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6" y="4077072"/>
            <a:ext cx="4464496" cy="14454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0887" y="1628800"/>
            <a:ext cx="4323602" cy="301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0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426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1052736"/>
            <a:ext cx="914400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2564904"/>
            <a:ext cx="91440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3861048"/>
            <a:ext cx="91440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4365104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3760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337"/>
            <a:ext cx="9144000" cy="618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0" y="332656"/>
            <a:ext cx="914400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1844824"/>
            <a:ext cx="9144000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941168"/>
            <a:ext cx="91440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5445224"/>
            <a:ext cx="91440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670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8" y="404664"/>
            <a:ext cx="8978204" cy="5328592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35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264" y="0"/>
            <a:ext cx="868273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7279256">
            <a:off x="-317636" y="381819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67544" y="0"/>
            <a:ext cx="8676456" cy="1844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67544" y="1844824"/>
            <a:ext cx="867645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67544" y="2924944"/>
            <a:ext cx="867645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67544" y="3861048"/>
            <a:ext cx="86764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467544" y="4437112"/>
            <a:ext cx="867645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467544" y="5589240"/>
            <a:ext cx="867645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957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4509120"/>
            <a:ext cx="7920878" cy="2289854"/>
          </a:xfrm>
          <a:prstGeom prst="rect">
            <a:avLst/>
          </a:prstGeom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933366" cy="620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18135959">
            <a:off x="-176561" y="25264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1" y="44624"/>
            <a:ext cx="7920878" cy="45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19183"/>
            <a:ext cx="9144000" cy="4019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1412776"/>
            <a:ext cx="91440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708920"/>
            <a:ext cx="914400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861048"/>
            <a:ext cx="9144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293096"/>
            <a:ext cx="91440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797152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954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4222"/>
            <a:ext cx="9144000" cy="516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836712"/>
            <a:ext cx="91440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132856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573016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509120"/>
            <a:ext cx="91440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5373216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82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3" y="3501008"/>
            <a:ext cx="6480719" cy="3319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45224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3" y="35420"/>
            <a:ext cx="6489887" cy="346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1"/>
            <a:ext cx="9144000" cy="498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836712"/>
            <a:ext cx="914400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1196752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1916832"/>
            <a:ext cx="914400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3717032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0" y="4437112"/>
            <a:ext cx="91440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0" y="5229200"/>
            <a:ext cx="914400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576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2656"/>
            <a:ext cx="9144000" cy="592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0" y="332656"/>
            <a:ext cx="91440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1196752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1844824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3284984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4725144"/>
            <a:ext cx="914400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0" y="5301208"/>
            <a:ext cx="91440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636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71364"/>
            <a:ext cx="8352928" cy="58659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369332"/>
            <a:ext cx="8352928" cy="150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5" y="1878942"/>
            <a:ext cx="8352929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5" y="3967174"/>
            <a:ext cx="8352930" cy="2293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6634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57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196752"/>
            <a:ext cx="8928992" cy="380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0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980" y="0"/>
            <a:ext cx="860602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801655"/>
            <a:ext cx="8172400" cy="305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9552" y="0"/>
            <a:ext cx="8604448" cy="198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6064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39552" y="1988840"/>
            <a:ext cx="860444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39552" y="3140968"/>
            <a:ext cx="860444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71600" y="3789040"/>
            <a:ext cx="81724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971600" y="4869160"/>
            <a:ext cx="81724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971600" y="5301208"/>
            <a:ext cx="8172400" cy="1556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368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908720"/>
            <a:ext cx="8928992" cy="397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5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812" y="0"/>
            <a:ext cx="850718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11560" y="0"/>
            <a:ext cx="8532440" cy="198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611560" y="1988840"/>
            <a:ext cx="853244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11560" y="2708920"/>
            <a:ext cx="85324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11560" y="3501008"/>
            <a:ext cx="853244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11560" y="5157192"/>
            <a:ext cx="853244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1560" y="5445224"/>
            <a:ext cx="853244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 rot="18162969">
            <a:off x="-236859" y="33265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851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72" y="4582492"/>
            <a:ext cx="7727160" cy="2230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3" y="5949280"/>
            <a:ext cx="1002635" cy="666752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4658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272" y="404664"/>
            <a:ext cx="772716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5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25" y="0"/>
            <a:ext cx="8591476" cy="6021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2525" y="0"/>
            <a:ext cx="8591475" cy="1124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552525" y="1124744"/>
            <a:ext cx="8591475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47327" y="2060848"/>
            <a:ext cx="8591475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47326" y="2708920"/>
            <a:ext cx="8591475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52525" y="3185592"/>
            <a:ext cx="8591475" cy="747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47325" y="3928638"/>
            <a:ext cx="8591475" cy="1300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539552" y="5220580"/>
            <a:ext cx="8591475" cy="76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 rot="18162969">
            <a:off x="-186106" y="3326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825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06087"/>
            <a:ext cx="9143998" cy="5245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62" y="806087"/>
            <a:ext cx="9134637" cy="534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9361" y="1352088"/>
            <a:ext cx="9134637" cy="1274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626978"/>
            <a:ext cx="9134637" cy="534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363" y="3172979"/>
            <a:ext cx="9134637" cy="534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1" y="3701715"/>
            <a:ext cx="9134637" cy="1082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7195" y="4784263"/>
            <a:ext cx="9134637" cy="738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-4354" y="5528551"/>
            <a:ext cx="9134637" cy="534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-7195" y="-734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184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05" y="1052737"/>
            <a:ext cx="6596790" cy="47525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3606" y="1052737"/>
            <a:ext cx="6596790" cy="475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D&amp;F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7195" y="-734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25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195" y="-7341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620688"/>
            <a:ext cx="8928992" cy="49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8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916"/>
            <a:ext cx="9144000" cy="2260168"/>
          </a:xfrm>
          <a:prstGeom prst="rect">
            <a:avLst/>
          </a:prstGeom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7195" y="-7341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0" y="2298916"/>
            <a:ext cx="9134637" cy="534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9438" y="2833597"/>
            <a:ext cx="9134637" cy="5954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15376" y="3429000"/>
            <a:ext cx="9134637" cy="1130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7017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41243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76672"/>
            <a:ext cx="8784976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2492896"/>
            <a:ext cx="8784975" cy="2108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1212" y="4764757"/>
            <a:ext cx="4981575" cy="7524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81212" y="4764756"/>
            <a:ext cx="4981575" cy="752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6634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43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379702"/>
            <a:ext cx="7389197" cy="2430486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9151" y="551789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82286"/>
            <a:ext cx="1016112" cy="6757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44624"/>
            <a:ext cx="7389198" cy="4357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971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836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65" y="0"/>
            <a:ext cx="8433935" cy="61912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9428" y="-6693"/>
            <a:ext cx="8424572" cy="534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719428" y="534681"/>
            <a:ext cx="8424572" cy="534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719428" y="1076055"/>
            <a:ext cx="8424572" cy="1776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19428" y="2875932"/>
            <a:ext cx="8424572" cy="1345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710065" y="4246957"/>
            <a:ext cx="8424572" cy="534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720565" y="4781638"/>
            <a:ext cx="8424572" cy="1394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24202" y="26064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15" name="Picture 1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18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51" y="1916832"/>
            <a:ext cx="7433498" cy="30243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5251" y="1916833"/>
            <a:ext cx="7433498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98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836712"/>
            <a:ext cx="8928990" cy="41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4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06389"/>
            <a:ext cx="9143998" cy="3445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-24127" y="1700215"/>
            <a:ext cx="9152331" cy="158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8332" y="3275570"/>
            <a:ext cx="9152331" cy="1161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-24127" y="4459243"/>
            <a:ext cx="9152331" cy="729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575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1875"/>
            <a:ext cx="9143998" cy="6494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-8332" y="175701"/>
            <a:ext cx="9152331" cy="1237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" y="1412776"/>
            <a:ext cx="9152331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6858" y="3140968"/>
            <a:ext cx="9152331" cy="3535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32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836712"/>
            <a:ext cx="8928992" cy="37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26" y="1"/>
            <a:ext cx="7595948" cy="6857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774027" y="1"/>
            <a:ext cx="7595948" cy="1268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774026" y="1268760"/>
            <a:ext cx="7595948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761072" y="2708920"/>
            <a:ext cx="7595948" cy="2240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758231" y="4954861"/>
            <a:ext cx="7595948" cy="1903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61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928992" cy="5725522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4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27" y="0"/>
            <a:ext cx="8010973" cy="6191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33026" y="0"/>
            <a:ext cx="8119493" cy="1619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33026" y="1619412"/>
            <a:ext cx="8119493" cy="1691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133026" y="3310928"/>
            <a:ext cx="8119493" cy="98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133026" y="4293096"/>
            <a:ext cx="8119493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33026" y="5157192"/>
            <a:ext cx="8119493" cy="1057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726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48935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548680"/>
            <a:ext cx="878497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2420888"/>
            <a:ext cx="8784975" cy="3021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12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6"/>
            <a:ext cx="9144002" cy="3931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63954"/>
            <a:ext cx="9144000" cy="1549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36512" y="345644"/>
            <a:ext cx="9289032" cy="657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36512" y="1012396"/>
            <a:ext cx="9289032" cy="1142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6512" y="2155232"/>
            <a:ext cx="9289032" cy="2079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6512" y="4263954"/>
            <a:ext cx="9289032" cy="378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36512" y="4642058"/>
            <a:ext cx="9289032" cy="117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335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848712"/>
            <a:ext cx="8064896" cy="1244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306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332655"/>
            <a:ext cx="8064895" cy="45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7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4782"/>
            <a:ext cx="9143998" cy="5148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-36512" y="854782"/>
            <a:ext cx="9289032" cy="1426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-36512" y="2281612"/>
            <a:ext cx="9289032" cy="1090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-36512" y="3372380"/>
            <a:ext cx="9289032" cy="920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-36512" y="4293097"/>
            <a:ext cx="9289032" cy="506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-36512" y="4799210"/>
            <a:ext cx="9289032" cy="1227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21" name="Picture 2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2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243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8371"/>
            <a:ext cx="8244408" cy="6235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899592" y="18371"/>
            <a:ext cx="8352928" cy="984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899592" y="1003104"/>
            <a:ext cx="8352928" cy="1849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99592" y="2852936"/>
            <a:ext cx="8352928" cy="733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99592" y="3586100"/>
            <a:ext cx="8352928" cy="851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899592" y="4437112"/>
            <a:ext cx="8352928" cy="1816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63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95" y="3789040"/>
            <a:ext cx="7817151" cy="2987522"/>
          </a:xfrm>
          <a:prstGeom prst="rect">
            <a:avLst/>
          </a:prstGeom>
        </p:spPr>
      </p:pic>
      <p:pic>
        <p:nvPicPr>
          <p:cNvPr id="7" name="Picture 6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81936"/>
            <a:ext cx="576064" cy="576064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323" y="6083428"/>
            <a:ext cx="1097666" cy="72994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95" y="116632"/>
            <a:ext cx="7817151" cy="3672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14" y="47667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198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44" y="0"/>
            <a:ext cx="8575456" cy="6191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006600">
            <a:off x="-200886" y="17421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68544" y="0"/>
            <a:ext cx="8683976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68544" y="1268761"/>
            <a:ext cx="8683976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68544" y="2060848"/>
            <a:ext cx="8683976" cy="177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68544" y="3836567"/>
            <a:ext cx="8683976" cy="1028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68544" y="4865548"/>
            <a:ext cx="8683976" cy="171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E (i)</a:t>
            </a:r>
            <a:endParaRPr lang="en-GB" sz="1600" b="1" dirty="0"/>
          </a:p>
        </p:txBody>
      </p:sp>
      <p:sp>
        <p:nvSpPr>
          <p:cNvPr id="11" name="Rectangle 10"/>
          <p:cNvSpPr/>
          <p:nvPr/>
        </p:nvSpPr>
        <p:spPr>
          <a:xfrm>
            <a:off x="568544" y="5017948"/>
            <a:ext cx="8683976" cy="506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E (ii)</a:t>
            </a:r>
            <a:endParaRPr lang="en-GB" sz="1600" b="1" dirty="0"/>
          </a:p>
        </p:txBody>
      </p:sp>
      <p:sp>
        <p:nvSpPr>
          <p:cNvPr id="12" name="Rectangle 11"/>
          <p:cNvSpPr/>
          <p:nvPr/>
        </p:nvSpPr>
        <p:spPr>
          <a:xfrm>
            <a:off x="568544" y="5517232"/>
            <a:ext cx="8683976" cy="697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710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548680"/>
            <a:ext cx="8784976" cy="3722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4221088"/>
            <a:ext cx="8784976" cy="12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3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5748"/>
            <a:ext cx="9144000" cy="3546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36512" y="1655748"/>
            <a:ext cx="9289032" cy="1413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36512" y="3068960"/>
            <a:ext cx="9289032" cy="637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6512" y="3706130"/>
            <a:ext cx="9289032" cy="1496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063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29" y="3780134"/>
            <a:ext cx="7579542" cy="3030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063455">
            <a:off x="-219805" y="28807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8851" y="5548110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11" y="5157192"/>
            <a:ext cx="1115616" cy="74188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229" y="44624"/>
            <a:ext cx="7579542" cy="373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9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63" y="18372"/>
            <a:ext cx="8371186" cy="6336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021274">
            <a:off x="-204039" y="26064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66262" y="-1"/>
            <a:ext cx="8371187" cy="2852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66262" y="2852936"/>
            <a:ext cx="8371187" cy="351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66262" y="3204761"/>
            <a:ext cx="8371187" cy="1482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766262" y="4687295"/>
            <a:ext cx="8371187" cy="16677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9415" y="6044817"/>
            <a:ext cx="848329" cy="848329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387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72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3" y="551540"/>
            <a:ext cx="8064894" cy="518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00848"/>
            <a:ext cx="9143998" cy="2056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-36512" y="3573017"/>
            <a:ext cx="9289032" cy="88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36512" y="2400848"/>
            <a:ext cx="9289032" cy="117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47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605798"/>
            <a:ext cx="8928990" cy="3039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5" y="3645024"/>
            <a:ext cx="8928990" cy="166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37372"/>
            <a:ext cx="9143998" cy="3583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1637371"/>
            <a:ext cx="9144000" cy="1388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3034443"/>
            <a:ext cx="9144000" cy="96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14734" y="4005063"/>
            <a:ext cx="9144000" cy="1252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066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503410"/>
            <a:ext cx="8784974" cy="3573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3" y="4059694"/>
            <a:ext cx="8784974" cy="14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2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811"/>
            <a:ext cx="9144000" cy="5212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813833"/>
            <a:ext cx="9144000" cy="1751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2564904"/>
            <a:ext cx="9144000" cy="2312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14734" y="4886519"/>
            <a:ext cx="9144000" cy="477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1211" y="5373216"/>
            <a:ext cx="9144000" cy="670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633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294549"/>
            <a:ext cx="7471470" cy="3086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126198"/>
            <a:ext cx="747147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9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298"/>
            <a:ext cx="9144000" cy="5313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744030"/>
            <a:ext cx="9144000" cy="1375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2091560"/>
            <a:ext cx="9144000" cy="809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14734" y="2863858"/>
            <a:ext cx="9144000" cy="78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1211" y="3645024"/>
            <a:ext cx="91440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57" y="4941168"/>
            <a:ext cx="9144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4734" y="5373216"/>
            <a:ext cx="9144000" cy="740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52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750217"/>
            <a:ext cx="6624735" cy="37031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93258"/>
            <a:ext cx="1259632" cy="837655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3" y="262319"/>
            <a:ext cx="6624734" cy="244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28992" cy="5464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548680"/>
            <a:ext cx="8928992" cy="630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178766"/>
            <a:ext cx="8928992" cy="666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1844824"/>
            <a:ext cx="8928992" cy="941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3" y="2786198"/>
            <a:ext cx="8928993" cy="930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3" y="3717032"/>
            <a:ext cx="8928993" cy="544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3" y="4261690"/>
            <a:ext cx="8928993" cy="853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7503" y="5115574"/>
            <a:ext cx="8928993" cy="897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9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93258"/>
            <a:ext cx="1259632" cy="83765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44624"/>
            <a:ext cx="6192688" cy="4011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4077072"/>
            <a:ext cx="6192688" cy="27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0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868</TotalTime>
  <Words>801</Words>
  <Application>Microsoft Office PowerPoint</Application>
  <PresentationFormat>On-screen Show (4:3)</PresentationFormat>
  <Paragraphs>472</Paragraphs>
  <Slides>116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1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694</cp:revision>
  <dcterms:created xsi:type="dcterms:W3CDTF">2014-02-21T20:01:10Z</dcterms:created>
  <dcterms:modified xsi:type="dcterms:W3CDTF">2020-10-17T07:20:52Z</dcterms:modified>
</cp:coreProperties>
</file>