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2"/>
  </p:notesMasterIdLst>
  <p:sldIdLst>
    <p:sldId id="2670" r:id="rId2"/>
    <p:sldId id="2714" r:id="rId3"/>
    <p:sldId id="2715" r:id="rId4"/>
    <p:sldId id="2725" r:id="rId5"/>
    <p:sldId id="2726" r:id="rId6"/>
    <p:sldId id="2765" r:id="rId7"/>
    <p:sldId id="2766" r:id="rId8"/>
    <p:sldId id="2771" r:id="rId9"/>
    <p:sldId id="2763" r:id="rId10"/>
    <p:sldId id="2764" r:id="rId11"/>
    <p:sldId id="2772" r:id="rId12"/>
    <p:sldId id="2784" r:id="rId13"/>
    <p:sldId id="2785" r:id="rId14"/>
    <p:sldId id="2787" r:id="rId15"/>
    <p:sldId id="2788" r:id="rId16"/>
    <p:sldId id="2671" r:id="rId17"/>
    <p:sldId id="2672" r:id="rId18"/>
    <p:sldId id="2673" r:id="rId19"/>
    <p:sldId id="2674" r:id="rId20"/>
    <p:sldId id="2773" r:id="rId21"/>
    <p:sldId id="2774" r:id="rId22"/>
    <p:sldId id="2775" r:id="rId23"/>
    <p:sldId id="2776" r:id="rId24"/>
    <p:sldId id="2778" r:id="rId25"/>
    <p:sldId id="2777" r:id="rId26"/>
    <p:sldId id="2779" r:id="rId27"/>
    <p:sldId id="2780" r:id="rId28"/>
    <p:sldId id="2781" r:id="rId29"/>
    <p:sldId id="2782" r:id="rId30"/>
    <p:sldId id="2783" r:id="rId31"/>
    <p:sldId id="3213" r:id="rId32"/>
    <p:sldId id="3214" r:id="rId33"/>
    <p:sldId id="3215" r:id="rId34"/>
    <p:sldId id="3216" r:id="rId35"/>
    <p:sldId id="3217" r:id="rId36"/>
    <p:sldId id="3325" r:id="rId37"/>
    <p:sldId id="3470" r:id="rId38"/>
    <p:sldId id="3471" r:id="rId39"/>
    <p:sldId id="3472" r:id="rId40"/>
    <p:sldId id="3473" r:id="rId41"/>
    <p:sldId id="3474" r:id="rId42"/>
    <p:sldId id="3475" r:id="rId43"/>
    <p:sldId id="3476" r:id="rId44"/>
    <p:sldId id="3477" r:id="rId45"/>
    <p:sldId id="4796" r:id="rId46"/>
    <p:sldId id="4865" r:id="rId47"/>
    <p:sldId id="4866" r:id="rId48"/>
    <p:sldId id="4867" r:id="rId49"/>
    <p:sldId id="4868" r:id="rId50"/>
    <p:sldId id="4869" r:id="rId51"/>
    <p:sldId id="4870" r:id="rId52"/>
    <p:sldId id="4871" r:id="rId53"/>
    <p:sldId id="4872" r:id="rId54"/>
    <p:sldId id="4873" r:id="rId55"/>
    <p:sldId id="4874" r:id="rId56"/>
    <p:sldId id="4875" r:id="rId57"/>
    <p:sldId id="4876" r:id="rId58"/>
    <p:sldId id="4877" r:id="rId59"/>
    <p:sldId id="4878" r:id="rId60"/>
    <p:sldId id="4879" r:id="rId61"/>
    <p:sldId id="4880" r:id="rId62"/>
    <p:sldId id="4881" r:id="rId63"/>
    <p:sldId id="4882" r:id="rId64"/>
    <p:sldId id="4883" r:id="rId65"/>
    <p:sldId id="4884" r:id="rId66"/>
    <p:sldId id="4885" r:id="rId67"/>
    <p:sldId id="4886" r:id="rId68"/>
    <p:sldId id="4887" r:id="rId69"/>
    <p:sldId id="4888" r:id="rId70"/>
    <p:sldId id="4889" r:id="rId71"/>
    <p:sldId id="4890" r:id="rId72"/>
    <p:sldId id="4891" r:id="rId73"/>
    <p:sldId id="4892" r:id="rId74"/>
    <p:sldId id="4893" r:id="rId75"/>
    <p:sldId id="4894" r:id="rId76"/>
    <p:sldId id="4895" r:id="rId77"/>
    <p:sldId id="4896" r:id="rId78"/>
    <p:sldId id="4897" r:id="rId79"/>
    <p:sldId id="4898" r:id="rId80"/>
    <p:sldId id="4899" r:id="rId81"/>
    <p:sldId id="4900" r:id="rId82"/>
    <p:sldId id="4901" r:id="rId83"/>
    <p:sldId id="4902" r:id="rId84"/>
    <p:sldId id="4903" r:id="rId85"/>
    <p:sldId id="4904" r:id="rId86"/>
    <p:sldId id="4905" r:id="rId87"/>
    <p:sldId id="4906" r:id="rId88"/>
    <p:sldId id="4907" r:id="rId89"/>
    <p:sldId id="4908" r:id="rId90"/>
    <p:sldId id="4909" r:id="rId91"/>
    <p:sldId id="4910" r:id="rId92"/>
    <p:sldId id="4911" r:id="rId93"/>
    <p:sldId id="4912" r:id="rId94"/>
    <p:sldId id="4913" r:id="rId95"/>
    <p:sldId id="4914" r:id="rId96"/>
    <p:sldId id="4915" r:id="rId97"/>
    <p:sldId id="4916" r:id="rId98"/>
    <p:sldId id="4917" r:id="rId99"/>
    <p:sldId id="4918" r:id="rId100"/>
    <p:sldId id="4919" r:id="rId101"/>
    <p:sldId id="4920" r:id="rId102"/>
    <p:sldId id="4921" r:id="rId103"/>
    <p:sldId id="4922" r:id="rId104"/>
    <p:sldId id="4923" r:id="rId105"/>
    <p:sldId id="4924" r:id="rId106"/>
    <p:sldId id="4925" r:id="rId107"/>
    <p:sldId id="4926" r:id="rId108"/>
    <p:sldId id="4927" r:id="rId109"/>
    <p:sldId id="4928" r:id="rId110"/>
    <p:sldId id="4929" r:id="rId111"/>
    <p:sldId id="4930" r:id="rId112"/>
    <p:sldId id="4931" r:id="rId113"/>
    <p:sldId id="4932" r:id="rId114"/>
    <p:sldId id="4933" r:id="rId115"/>
    <p:sldId id="4934" r:id="rId116"/>
    <p:sldId id="4935" r:id="rId117"/>
    <p:sldId id="4936" r:id="rId118"/>
    <p:sldId id="4937" r:id="rId119"/>
    <p:sldId id="4938" r:id="rId120"/>
    <p:sldId id="4939" r:id="rId121"/>
    <p:sldId id="4940" r:id="rId122"/>
    <p:sldId id="4941" r:id="rId123"/>
    <p:sldId id="4942" r:id="rId124"/>
    <p:sldId id="4797" r:id="rId125"/>
    <p:sldId id="4798" r:id="rId126"/>
    <p:sldId id="4799" r:id="rId127"/>
    <p:sldId id="4800" r:id="rId128"/>
    <p:sldId id="4801" r:id="rId129"/>
    <p:sldId id="4802" r:id="rId130"/>
    <p:sldId id="4803" r:id="rId131"/>
    <p:sldId id="4804" r:id="rId132"/>
    <p:sldId id="4805" r:id="rId133"/>
    <p:sldId id="4806" r:id="rId134"/>
    <p:sldId id="4807" r:id="rId135"/>
    <p:sldId id="4808" r:id="rId136"/>
    <p:sldId id="4809" r:id="rId137"/>
    <p:sldId id="4810" r:id="rId138"/>
    <p:sldId id="4811" r:id="rId139"/>
    <p:sldId id="4812" r:id="rId140"/>
    <p:sldId id="4813" r:id="rId141"/>
    <p:sldId id="4814" r:id="rId142"/>
    <p:sldId id="4815" r:id="rId143"/>
    <p:sldId id="4816" r:id="rId144"/>
    <p:sldId id="4817" r:id="rId145"/>
    <p:sldId id="4818" r:id="rId146"/>
    <p:sldId id="4819" r:id="rId147"/>
    <p:sldId id="4820" r:id="rId148"/>
    <p:sldId id="4821" r:id="rId149"/>
    <p:sldId id="4822" r:id="rId150"/>
    <p:sldId id="4823" r:id="rId151"/>
    <p:sldId id="4824" r:id="rId152"/>
    <p:sldId id="4825" r:id="rId153"/>
    <p:sldId id="4826" r:id="rId154"/>
    <p:sldId id="4827" r:id="rId155"/>
    <p:sldId id="4828" r:id="rId156"/>
    <p:sldId id="4829" r:id="rId157"/>
    <p:sldId id="4830" r:id="rId158"/>
    <p:sldId id="4831" r:id="rId159"/>
    <p:sldId id="4832" r:id="rId160"/>
    <p:sldId id="4833" r:id="rId161"/>
    <p:sldId id="4834" r:id="rId162"/>
    <p:sldId id="4835" r:id="rId163"/>
    <p:sldId id="4836" r:id="rId164"/>
    <p:sldId id="4837" r:id="rId165"/>
    <p:sldId id="4838" r:id="rId166"/>
    <p:sldId id="4839" r:id="rId167"/>
    <p:sldId id="4840" r:id="rId168"/>
    <p:sldId id="4841" r:id="rId169"/>
    <p:sldId id="4842" r:id="rId170"/>
    <p:sldId id="4843" r:id="rId171"/>
    <p:sldId id="4844" r:id="rId172"/>
    <p:sldId id="4845" r:id="rId173"/>
    <p:sldId id="4846" r:id="rId174"/>
    <p:sldId id="4847" r:id="rId175"/>
    <p:sldId id="4848" r:id="rId176"/>
    <p:sldId id="4849" r:id="rId177"/>
    <p:sldId id="4850" r:id="rId178"/>
    <p:sldId id="4851" r:id="rId179"/>
    <p:sldId id="4852" r:id="rId180"/>
    <p:sldId id="4853" r:id="rId181"/>
    <p:sldId id="4854" r:id="rId182"/>
    <p:sldId id="4855" r:id="rId183"/>
    <p:sldId id="4856" r:id="rId184"/>
    <p:sldId id="4857" r:id="rId185"/>
    <p:sldId id="4858" r:id="rId186"/>
    <p:sldId id="4859" r:id="rId187"/>
    <p:sldId id="4860" r:id="rId188"/>
    <p:sldId id="4861" r:id="rId189"/>
    <p:sldId id="4862" r:id="rId190"/>
    <p:sldId id="4863" r:id="rId1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2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014" y="2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31.xml"/><Relationship Id="rId3" Type="http://schemas.openxmlformats.org/officeDocument/2006/relationships/slide" Target="slide18.xml"/><Relationship Id="rId7" Type="http://schemas.openxmlformats.org/officeDocument/2006/relationships/slide" Target="slide6.xml"/><Relationship Id="rId12" Type="http://schemas.openxmlformats.org/officeDocument/2006/relationships/slide" Target="slide12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28.xml"/><Relationship Id="rId5" Type="http://schemas.openxmlformats.org/officeDocument/2006/relationships/slide" Target="slide4.xml"/><Relationship Id="rId15" Type="http://schemas.openxmlformats.org/officeDocument/2006/relationships/slide" Target="slide45.xml"/><Relationship Id="rId10" Type="http://schemas.openxmlformats.org/officeDocument/2006/relationships/slide" Target="slide26.xml"/><Relationship Id="rId4" Type="http://schemas.openxmlformats.org/officeDocument/2006/relationships/slide" Target="slide2.xml"/><Relationship Id="rId9" Type="http://schemas.openxmlformats.org/officeDocument/2006/relationships/slide" Target="slide23.xml"/><Relationship Id="rId14" Type="http://schemas.openxmlformats.org/officeDocument/2006/relationships/slide" Target="slide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36.png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5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2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5.png"/><Relationship Id="rId4" Type="http://schemas.openxmlformats.org/officeDocument/2006/relationships/image" Target="../media/image186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png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1.png"/><Relationship Id="rId7" Type="http://schemas.openxmlformats.org/officeDocument/2006/relationships/slide" Target="slide45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1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png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9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png"/><Relationship Id="rId4" Type="http://schemas.openxmlformats.org/officeDocument/2006/relationships/image" Target="../media/image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2.png"/><Relationship Id="rId7" Type="http://schemas.openxmlformats.org/officeDocument/2006/relationships/image" Target="../media/image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5.png"/><Relationship Id="rId4" Type="http://schemas.openxmlformats.org/officeDocument/2006/relationships/image" Target="../media/image23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openxmlformats.org/officeDocument/2006/relationships/image" Target="../media/image1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png"/><Relationship Id="rId4" Type="http://schemas.openxmlformats.org/officeDocument/2006/relationships/image" Target="../media/image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png"/><Relationship Id="rId7" Type="http://schemas.openxmlformats.org/officeDocument/2006/relationships/slide" Target="slide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146.xml"/><Relationship Id="rId13" Type="http://schemas.openxmlformats.org/officeDocument/2006/relationships/slide" Target="slide156.xml"/><Relationship Id="rId18" Type="http://schemas.openxmlformats.org/officeDocument/2006/relationships/slide" Target="slide134.xml"/><Relationship Id="rId26" Type="http://schemas.openxmlformats.org/officeDocument/2006/relationships/slide" Target="slide49.xml"/><Relationship Id="rId39" Type="http://schemas.openxmlformats.org/officeDocument/2006/relationships/slide" Target="slide85.xml"/><Relationship Id="rId3" Type="http://schemas.openxmlformats.org/officeDocument/2006/relationships/slide" Target="slide127.xml"/><Relationship Id="rId21" Type="http://schemas.openxmlformats.org/officeDocument/2006/relationships/slide" Target="slide173.xml"/><Relationship Id="rId34" Type="http://schemas.openxmlformats.org/officeDocument/2006/relationships/slide" Target="slide81.xml"/><Relationship Id="rId42" Type="http://schemas.openxmlformats.org/officeDocument/2006/relationships/slide" Target="slide116.xml"/><Relationship Id="rId7" Type="http://schemas.openxmlformats.org/officeDocument/2006/relationships/slide" Target="slide137.xml"/><Relationship Id="rId12" Type="http://schemas.openxmlformats.org/officeDocument/2006/relationships/slide" Target="slide153.xml"/><Relationship Id="rId17" Type="http://schemas.openxmlformats.org/officeDocument/2006/relationships/slide" Target="slide167.xml"/><Relationship Id="rId25" Type="http://schemas.openxmlformats.org/officeDocument/2006/relationships/slide" Target="slide46.xml"/><Relationship Id="rId33" Type="http://schemas.openxmlformats.org/officeDocument/2006/relationships/slide" Target="slide79.xml"/><Relationship Id="rId38" Type="http://schemas.openxmlformats.org/officeDocument/2006/relationships/slide" Target="slide96.xml"/><Relationship Id="rId2" Type="http://schemas.openxmlformats.org/officeDocument/2006/relationships/slide" Target="slide124.xml"/><Relationship Id="rId16" Type="http://schemas.openxmlformats.org/officeDocument/2006/relationships/slide" Target="slide165.xml"/><Relationship Id="rId20" Type="http://schemas.openxmlformats.org/officeDocument/2006/relationships/slide" Target="slide171.xml"/><Relationship Id="rId29" Type="http://schemas.openxmlformats.org/officeDocument/2006/relationships/slide" Target="slide72.xml"/><Relationship Id="rId41" Type="http://schemas.openxmlformats.org/officeDocument/2006/relationships/slide" Target="slide10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slide" Target="slide151.xml"/><Relationship Id="rId24" Type="http://schemas.openxmlformats.org/officeDocument/2006/relationships/slide" Target="slide186.xml"/><Relationship Id="rId32" Type="http://schemas.openxmlformats.org/officeDocument/2006/relationships/slide" Target="slide69.xml"/><Relationship Id="rId37" Type="http://schemas.openxmlformats.org/officeDocument/2006/relationships/slide" Target="slide93.xml"/><Relationship Id="rId40" Type="http://schemas.openxmlformats.org/officeDocument/2006/relationships/slide" Target="slide99.xml"/><Relationship Id="rId5" Type="http://schemas.openxmlformats.org/officeDocument/2006/relationships/slide" Target="slide131.xml"/><Relationship Id="rId15" Type="http://schemas.openxmlformats.org/officeDocument/2006/relationships/slide" Target="slide163.xml"/><Relationship Id="rId23" Type="http://schemas.openxmlformats.org/officeDocument/2006/relationships/slide" Target="slide183.xml"/><Relationship Id="rId28" Type="http://schemas.openxmlformats.org/officeDocument/2006/relationships/slide" Target="slide59.xml"/><Relationship Id="rId36" Type="http://schemas.openxmlformats.org/officeDocument/2006/relationships/slide" Target="slide90.xml"/><Relationship Id="rId10" Type="http://schemas.openxmlformats.org/officeDocument/2006/relationships/slide" Target="slide149.xml"/><Relationship Id="rId19" Type="http://schemas.openxmlformats.org/officeDocument/2006/relationships/slide" Target="slide139.xml"/><Relationship Id="rId31" Type="http://schemas.openxmlformats.org/officeDocument/2006/relationships/slide" Target="slide76.xml"/><Relationship Id="rId4" Type="http://schemas.openxmlformats.org/officeDocument/2006/relationships/slide" Target="slide129.xml"/><Relationship Id="rId9" Type="http://schemas.openxmlformats.org/officeDocument/2006/relationships/slide" Target="slide141.xml"/><Relationship Id="rId14" Type="http://schemas.openxmlformats.org/officeDocument/2006/relationships/slide" Target="slide159.xml"/><Relationship Id="rId22" Type="http://schemas.openxmlformats.org/officeDocument/2006/relationships/slide" Target="slide178.xml"/><Relationship Id="rId27" Type="http://schemas.openxmlformats.org/officeDocument/2006/relationships/slide" Target="slide54.xml"/><Relationship Id="rId30" Type="http://schemas.openxmlformats.org/officeDocument/2006/relationships/slide" Target="slide63.xml"/><Relationship Id="rId35" Type="http://schemas.openxmlformats.org/officeDocument/2006/relationships/slide" Target="slide83.xml"/><Relationship Id="rId43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4.png"/><Relationship Id="rId7" Type="http://schemas.openxmlformats.org/officeDocument/2006/relationships/slide" Target="slide45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8.png"/><Relationship Id="rId7" Type="http://schemas.openxmlformats.org/officeDocument/2006/relationships/slide" Target="slide45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2.png"/><Relationship Id="rId4" Type="http://schemas.openxmlformats.org/officeDocument/2006/relationships/image" Target="../media/image78.png"/><Relationship Id="rId9" Type="http://schemas.openxmlformats.org/officeDocument/2006/relationships/slide" Target="slide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86.png"/><Relationship Id="rId7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.xml"/><Relationship Id="rId4" Type="http://schemas.openxmlformats.org/officeDocument/2006/relationships/image" Target="../media/image1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691680" y="404664"/>
            <a:ext cx="5354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Algebraic Fractions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3203848" y="461719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3203848" y="522920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 (ii)</a:t>
            </a:r>
            <a:endParaRPr lang="en-GB" b="1" dirty="0"/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203848" y="155679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</a:t>
            </a:r>
            <a:endParaRPr lang="en-GB" b="1" dirty="0"/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203848" y="216892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</a:t>
            </a:r>
            <a:endParaRPr lang="en-GB" b="1" dirty="0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203848" y="339305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(ii)</a:t>
            </a:r>
            <a:endParaRPr lang="en-GB" b="1" dirty="0"/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03848" y="278092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3203848" y="584132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 (iii)</a:t>
            </a:r>
            <a:endParaRPr lang="en-GB" b="1" dirty="0"/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4427984" y="155679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</a:t>
            </a:r>
            <a:endParaRPr lang="en-GB" b="1" dirty="0"/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4427984" y="216892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</a:t>
            </a:r>
            <a:r>
              <a:rPr lang="en-GB" b="1" dirty="0" err="1" smtClean="0"/>
              <a:t>i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4427984" y="278092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(ii) </a:t>
            </a:r>
            <a:endParaRPr lang="en-GB" b="1" dirty="0"/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3203848" y="400506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(iii)</a:t>
            </a:r>
            <a:endParaRPr lang="en-GB" b="1" dirty="0"/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4427984" y="339305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  <a:endParaRPr lang="en-GB" b="1" dirty="0"/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4427984" y="400506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  <a:endParaRPr lang="en-GB" b="1" dirty="0"/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107504" y="44624"/>
            <a:ext cx="1944216" cy="323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864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32656"/>
            <a:ext cx="8496944" cy="5895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7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996316"/>
            <a:ext cx="8496942" cy="17927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975552"/>
            <a:ext cx="8496943" cy="1813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6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00595"/>
            <a:ext cx="8064896" cy="5827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300595"/>
            <a:ext cx="8064896" cy="5827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86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04213"/>
            <a:ext cx="8496944" cy="1943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604213"/>
            <a:ext cx="8496944" cy="1934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636912"/>
            <a:ext cx="8496944" cy="29841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2636912"/>
            <a:ext cx="8496943" cy="2984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87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03658"/>
            <a:ext cx="8352928" cy="55736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5" y="297324"/>
            <a:ext cx="8352929" cy="5579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65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4624"/>
            <a:ext cx="5904656" cy="3950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005064"/>
            <a:ext cx="5904656" cy="21981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9672" y="44624"/>
            <a:ext cx="5904656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298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1986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060848"/>
            <a:ext cx="8640959" cy="198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2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751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59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927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24744"/>
            <a:ext cx="8496941" cy="3927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02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889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332656"/>
            <a:ext cx="7920880" cy="3046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11560" y="3379319"/>
            <a:ext cx="7920880" cy="2835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55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46900"/>
            <a:ext cx="8496944" cy="2714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46900"/>
            <a:ext cx="8496943" cy="2714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497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1772816"/>
            <a:ext cx="6638925" cy="25050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95387" y="1766887"/>
            <a:ext cx="6753225" cy="2511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4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295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3" cy="4295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23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952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01084"/>
            <a:ext cx="8496943" cy="496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7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488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3" cy="4488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89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19002"/>
            <a:ext cx="8496942" cy="4482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19002"/>
            <a:ext cx="8496943" cy="450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2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91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906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3" cy="4906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3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802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43228"/>
            <a:ext cx="7776864" cy="5966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3569" y="3429000"/>
            <a:ext cx="7776864" cy="290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8502" y="343228"/>
            <a:ext cx="7771930" cy="3085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 Alternative 1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0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717032"/>
            <a:ext cx="7344816" cy="3008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332656"/>
            <a:ext cx="7344818" cy="3417710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44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561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09042"/>
            <a:ext cx="8640960" cy="3191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3501008"/>
            <a:ext cx="8640960" cy="2417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0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96094"/>
            <a:ext cx="8208912" cy="5941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2204864"/>
            <a:ext cx="8208912" cy="4055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67544" y="296094"/>
            <a:ext cx="8208912" cy="1908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92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346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196752"/>
            <a:ext cx="8640958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(iii)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1" y="3717032"/>
            <a:ext cx="8640958" cy="826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421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40768"/>
            <a:ext cx="8784976" cy="307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1095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540578"/>
            <a:ext cx="8496942" cy="5141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74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634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4578774"/>
            <a:ext cx="8496940" cy="7224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2147082"/>
            <a:ext cx="8496942" cy="3154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(iii)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908720"/>
            <a:ext cx="8496941" cy="1238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5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20688"/>
            <a:ext cx="8496940" cy="47497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620688"/>
            <a:ext cx="8496942" cy="4749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50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3758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96752"/>
            <a:ext cx="8496942" cy="3375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2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68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556792"/>
            <a:ext cx="8928992" cy="17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374117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548680"/>
            <a:ext cx="8784976" cy="3741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7748" y="5713991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1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94386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4943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86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916832"/>
            <a:ext cx="8784976" cy="19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9" y="476672"/>
            <a:ext cx="8918782" cy="51845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5" y="476672"/>
            <a:ext cx="8928990" cy="2015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5" y="2492896"/>
            <a:ext cx="8923886" cy="3167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5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68760"/>
            <a:ext cx="8784976" cy="31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33" y="404664"/>
            <a:ext cx="8539134" cy="5435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433" y="369332"/>
            <a:ext cx="8539134" cy="5470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86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149080"/>
            <a:ext cx="8640958" cy="1532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82" y="116632"/>
            <a:ext cx="7383950" cy="397130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6482" y="116632"/>
            <a:ext cx="738395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6482" y="1340768"/>
            <a:ext cx="7383950" cy="869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6482" y="2210032"/>
            <a:ext cx="7363202" cy="1929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7" name="Picture 1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51521" y="4149080"/>
            <a:ext cx="8640958" cy="153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49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204432"/>
            <a:ext cx="8928992" cy="24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4" y="332656"/>
            <a:ext cx="8372476" cy="3128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44" y="3501008"/>
            <a:ext cx="6283968" cy="3316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20004" y="332656"/>
            <a:ext cx="8372476" cy="3128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96345" y="3501008"/>
            <a:ext cx="6283968" cy="3316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6916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79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77120"/>
            <a:ext cx="8640958" cy="2852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21" y="4149080"/>
            <a:ext cx="864095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476672"/>
            <a:ext cx="8640958" cy="14565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2377120"/>
            <a:ext cx="8640958" cy="1771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1" y="476672"/>
            <a:ext cx="8640958" cy="1456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036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836712"/>
            <a:ext cx="8784974" cy="3762886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9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44982"/>
            <a:ext cx="8640958" cy="4748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2" y="744982"/>
            <a:ext cx="8640958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2" y="3193254"/>
            <a:ext cx="8640958" cy="232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0526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83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20825"/>
            <a:ext cx="8496944" cy="42448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4869159"/>
            <a:ext cx="8496944" cy="179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4624"/>
            <a:ext cx="8064896" cy="2340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8459"/>
            <a:ext cx="8064896" cy="238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420825"/>
            <a:ext cx="8496944" cy="2448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832648"/>
            <a:ext cx="1124744" cy="11247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-36512" y="25135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573325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52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772816"/>
            <a:ext cx="8784976" cy="198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40932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9" y="1052736"/>
            <a:ext cx="8496942" cy="4093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8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64704"/>
            <a:ext cx="8784976" cy="4384768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73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1" y="620688"/>
            <a:ext cx="8913718" cy="4984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5" y="576064"/>
            <a:ext cx="8928990" cy="5084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064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6" y="1844824"/>
            <a:ext cx="7865308" cy="4122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1381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19" y="392946"/>
            <a:ext cx="8640961" cy="1392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39345" y="1844825"/>
            <a:ext cx="7865309" cy="2736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39345" y="4581128"/>
            <a:ext cx="7865309" cy="1385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5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04290"/>
            <a:ext cx="8208912" cy="522896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22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6632"/>
            <a:ext cx="6540912" cy="1913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6" y="2070136"/>
            <a:ext cx="6192690" cy="2799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925648"/>
            <a:ext cx="6192688" cy="18157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1640" y="116632"/>
            <a:ext cx="65409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331640" y="1556792"/>
            <a:ext cx="6540912" cy="513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403646" y="2070136"/>
            <a:ext cx="6192690" cy="2855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403646" y="4925648"/>
            <a:ext cx="6192690" cy="181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550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309844"/>
            <a:ext cx="8784974" cy="24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00000"/>
            <a:ext cx="8928992" cy="4361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1300000"/>
            <a:ext cx="8928992" cy="2561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3861048"/>
            <a:ext cx="892899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2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1715"/>
            <a:ext cx="8352926" cy="6314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271716"/>
            <a:ext cx="835292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2431955"/>
            <a:ext cx="8352926" cy="4154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Alternative(s) 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086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43" y="404664"/>
            <a:ext cx="8778314" cy="54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5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222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404664"/>
            <a:ext cx="8784975" cy="5222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7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44624"/>
            <a:ext cx="6867094" cy="3359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52" y="3356992"/>
            <a:ext cx="6867096" cy="34747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8452" y="0"/>
            <a:ext cx="6867095" cy="3356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38452" y="3356992"/>
            <a:ext cx="6867095" cy="3501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3358" y="551723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11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916832"/>
            <a:ext cx="8784974" cy="163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27796"/>
            <a:ext cx="8208912" cy="3377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6" y="332656"/>
            <a:ext cx="8928988" cy="19628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5" y="288032"/>
            <a:ext cx="8928990" cy="2007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67543" y="2383172"/>
            <a:ext cx="8208913" cy="2702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467543" y="5085184"/>
            <a:ext cx="820891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319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373216"/>
            <a:ext cx="6273280" cy="1430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4" y="413956"/>
            <a:ext cx="8151828" cy="4815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604" y="413956"/>
            <a:ext cx="8131080" cy="6389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47" y="5715319"/>
            <a:ext cx="1242073" cy="124207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55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6752"/>
            <a:ext cx="8928992" cy="2983310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4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88008"/>
            <a:ext cx="8784974" cy="3297498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1188008"/>
            <a:ext cx="878497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1908088"/>
            <a:ext cx="8784975" cy="260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98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76574"/>
            <a:ext cx="8928992" cy="3444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620688"/>
            <a:ext cx="8928992" cy="19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4624"/>
            <a:ext cx="8784974" cy="33404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2" y="44624"/>
            <a:ext cx="8784974" cy="3340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3385034"/>
            <a:ext cx="8280919" cy="30914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577" y="3385034"/>
            <a:ext cx="8280919" cy="3091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734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914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32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38678"/>
            <a:ext cx="8784974" cy="2894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4" y="1038678"/>
            <a:ext cx="8784974" cy="2894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36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471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8" y="873572"/>
            <a:ext cx="8496944" cy="4506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00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4225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003" y="4709326"/>
            <a:ext cx="6065461" cy="1339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3527" y="404664"/>
            <a:ext cx="8496945" cy="5643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6021288"/>
            <a:ext cx="954742" cy="95474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0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64704"/>
            <a:ext cx="8784976" cy="4720286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5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844824"/>
            <a:ext cx="8640958" cy="10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3" y="332656"/>
            <a:ext cx="8566754" cy="5904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23" y="327723"/>
            <a:ext cx="8566754" cy="223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88623" y="2564905"/>
            <a:ext cx="8566754" cy="1728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88623" y="4293097"/>
            <a:ext cx="8566754" cy="432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88623" y="4725146"/>
            <a:ext cx="8566754" cy="1512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600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7" name="Picture 1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08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1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9364"/>
            <a:ext cx="7056784" cy="684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29622"/>
            <a:ext cx="8784976" cy="1878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108298"/>
            <a:ext cx="8784976" cy="2480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75657"/>
            <a:ext cx="8856984" cy="5113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600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012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81" y="116632"/>
            <a:ext cx="7448250" cy="331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82" y="3429000"/>
            <a:ext cx="7448250" cy="2705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12179" y="116633"/>
            <a:ext cx="7448251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12179" y="2996953"/>
            <a:ext cx="7448251" cy="432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12179" y="3428999"/>
            <a:ext cx="7448251" cy="2705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3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988840"/>
            <a:ext cx="8784976" cy="15446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1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648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4" y="687908"/>
            <a:ext cx="8784974" cy="4653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4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250916"/>
            <a:ext cx="7920880" cy="914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41144"/>
            <a:ext cx="1187624" cy="789770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32656"/>
            <a:ext cx="7920880" cy="2065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2348880"/>
            <a:ext cx="4464496" cy="28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105398"/>
            <a:ext cx="7776862" cy="3794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94" y="3921822"/>
            <a:ext cx="7120370" cy="2243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600" y="79454"/>
            <a:ext cx="7776863" cy="221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598" y="2297148"/>
            <a:ext cx="7776865" cy="1598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28094" y="3895878"/>
            <a:ext cx="7120369" cy="2269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424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132856"/>
            <a:ext cx="8640958" cy="19857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3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00" y="332656"/>
            <a:ext cx="8033000" cy="5904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500" y="305570"/>
            <a:ext cx="8033000" cy="5922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010" y="5687234"/>
            <a:ext cx="1170766" cy="1170766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6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99792"/>
            <a:ext cx="8496944" cy="3397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372706"/>
            <a:ext cx="8496944" cy="342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5010" y="5687234"/>
            <a:ext cx="1170766" cy="1170766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89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25" y="476672"/>
            <a:ext cx="7990350" cy="4039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4623090"/>
            <a:ext cx="4104456" cy="2142889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76824" y="476672"/>
            <a:ext cx="7990351" cy="4039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55777" y="4623090"/>
            <a:ext cx="4104456" cy="2142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875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332656"/>
            <a:ext cx="8064894" cy="3244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3602242"/>
            <a:ext cx="8064894" cy="23470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1" y="332656"/>
            <a:ext cx="8064896" cy="3264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9552" y="3596716"/>
            <a:ext cx="8064895" cy="2352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86626"/>
            <a:ext cx="1170766" cy="117076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49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953160"/>
            <a:ext cx="8640960" cy="295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39419"/>
            <a:ext cx="7416824" cy="27019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3" y="4039418"/>
            <a:ext cx="7416824" cy="2699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8496944" cy="3598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32656"/>
            <a:ext cx="8496944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3140968"/>
            <a:ext cx="8496944" cy="789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8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33040"/>
            <a:ext cx="8496944" cy="51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217556"/>
            <a:ext cx="8496942" cy="2022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2233780"/>
            <a:ext cx="8496942" cy="2136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394020"/>
            <a:ext cx="8496944" cy="20593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496" y="4394020"/>
            <a:ext cx="8496943" cy="204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5495" y="217556"/>
            <a:ext cx="8496944" cy="2022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5" y="2233780"/>
            <a:ext cx="849694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5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1359246"/>
            <a:ext cx="7632846" cy="3077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7" y="1359246"/>
            <a:ext cx="7632846" cy="3077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45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7" y="6017816"/>
            <a:ext cx="4201036" cy="219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941" y="65022"/>
            <a:ext cx="6634118" cy="58876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89712" y="65023"/>
            <a:ext cx="6699347" cy="617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809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2333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124744"/>
            <a:ext cx="8640958" cy="3233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4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08720"/>
            <a:ext cx="8496944" cy="3911590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15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776864" cy="5879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260648"/>
            <a:ext cx="7776864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7" y="3645024"/>
            <a:ext cx="7756117" cy="2495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17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988840"/>
            <a:ext cx="8496942" cy="11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1105"/>
            <a:ext cx="8064896" cy="5088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373216"/>
            <a:ext cx="8064896" cy="4641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311105"/>
            <a:ext cx="8064896" cy="5547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21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583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20688"/>
            <a:ext cx="8640960" cy="4583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84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32656"/>
            <a:ext cx="7488830" cy="57722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585" y="332656"/>
            <a:ext cx="7488829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27585" y="2996952"/>
            <a:ext cx="7488829" cy="313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7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060848"/>
            <a:ext cx="8640958" cy="7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044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36712"/>
            <a:ext cx="8640960" cy="4044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95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7776864" cy="5661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8" y="332656"/>
            <a:ext cx="7776864" cy="566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56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96752"/>
            <a:ext cx="8496944" cy="3026398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609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5238"/>
            <a:ext cx="8640958" cy="48999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514364"/>
            <a:ext cx="8640960" cy="2456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970738"/>
            <a:ext cx="8640960" cy="2498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2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404664"/>
            <a:ext cx="7776862" cy="2630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3212976"/>
            <a:ext cx="7776862" cy="207602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83569" y="3180674"/>
            <a:ext cx="7771929" cy="2108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683569" y="369332"/>
            <a:ext cx="7756115" cy="266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52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488832" cy="552704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27585" y="332656"/>
            <a:ext cx="7488832" cy="5509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11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628800"/>
            <a:ext cx="8496942" cy="2451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628800"/>
            <a:ext cx="8496943" cy="2451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49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2892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514364"/>
            <a:ext cx="8640959" cy="4963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559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71" y="1772816"/>
            <a:ext cx="854025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340768"/>
            <a:ext cx="8352930" cy="25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32" y="1196752"/>
            <a:ext cx="8556536" cy="3334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732" y="1196752"/>
            <a:ext cx="8556536" cy="3334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88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483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93" y="5948556"/>
            <a:ext cx="6892614" cy="216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4" y="369332"/>
            <a:ext cx="8784973" cy="5845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3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556792"/>
            <a:ext cx="8496944" cy="184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80954"/>
            <a:ext cx="7488832" cy="6096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369332"/>
            <a:ext cx="7488831" cy="6107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6146174"/>
            <a:ext cx="1003312" cy="667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38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1914525"/>
            <a:ext cx="6457950" cy="3028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43025" y="1914525"/>
            <a:ext cx="6457950" cy="302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00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916832"/>
            <a:ext cx="8496944" cy="12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2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260648"/>
            <a:ext cx="8424934" cy="58198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8" y="260649"/>
            <a:ext cx="8424934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8" y="3861049"/>
            <a:ext cx="8424934" cy="2243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0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2133536"/>
            <a:ext cx="8352926" cy="129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91030"/>
            <a:ext cx="8496942" cy="58738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69332"/>
            <a:ext cx="8496942" cy="5895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14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60347"/>
            <a:ext cx="7499774" cy="66810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60347"/>
            <a:ext cx="7498673" cy="6681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0273" y="5548110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54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16832"/>
            <a:ext cx="8640958" cy="207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19" y="1916832"/>
            <a:ext cx="8640959" cy="2072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781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44" y="332656"/>
            <a:ext cx="7917712" cy="557172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4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332656"/>
            <a:ext cx="7776862" cy="5686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9" y="2780928"/>
            <a:ext cx="7771929" cy="3238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83569" y="260648"/>
            <a:ext cx="7771929" cy="2529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95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86472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95536" y="620688"/>
            <a:ext cx="8352927" cy="4864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75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317412"/>
            <a:ext cx="7776862" cy="54878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9" y="2852936"/>
            <a:ext cx="7771929" cy="2975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83569" y="260648"/>
            <a:ext cx="777192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675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836712"/>
            <a:ext cx="8784973" cy="4675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25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196752"/>
            <a:ext cx="8496942" cy="32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30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492896"/>
            <a:ext cx="8640959" cy="2985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537768"/>
            <a:ext cx="8640959" cy="1955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87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24662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620688"/>
            <a:ext cx="8640958" cy="2466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51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62875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680730"/>
            <a:ext cx="8496943" cy="464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77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060848"/>
            <a:ext cx="8784976" cy="8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72816"/>
            <a:ext cx="8496942" cy="1747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772816"/>
            <a:ext cx="8496942" cy="1747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71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7" y="3861048"/>
            <a:ext cx="4968553" cy="453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293096"/>
            <a:ext cx="7056784" cy="17925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4624"/>
            <a:ext cx="7056784" cy="381383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03647" y="42030"/>
            <a:ext cx="7051851" cy="6043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35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548680"/>
            <a:ext cx="8784972" cy="4438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548680"/>
            <a:ext cx="8784973" cy="4438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327077" cy="882506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0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556792"/>
            <a:ext cx="8784972" cy="2698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556792"/>
            <a:ext cx="8784973" cy="269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327077" cy="882506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7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81" y="548680"/>
            <a:ext cx="8427638" cy="50406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82" y="548680"/>
            <a:ext cx="8427638" cy="504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Alternatives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31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07504" y="16288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07504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07504" y="278092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11483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(i) 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07504" y="623731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11483" y="45091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1763688" y="10527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1276" y="284361"/>
            <a:ext cx="79191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Algebraic Fractions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111483" y="56612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1767667" y="16288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1767667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1767667" y="278092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</a:t>
            </a:r>
            <a:endParaRPr lang="en-GB" b="1" dirty="0"/>
          </a:p>
        </p:txBody>
      </p:sp>
      <p:sp>
        <p:nvSpPr>
          <p:cNvPr id="29" name="Rectangle 28">
            <a:hlinkClick r:id="rId13" action="ppaction://hlinksldjump"/>
          </p:cNvPr>
          <p:cNvSpPr/>
          <p:nvPr/>
        </p:nvSpPr>
        <p:spPr>
          <a:xfrm>
            <a:off x="1767667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31" name="Rectangle 30">
            <a:hlinkClick r:id="rId14" action="ppaction://hlinksldjump"/>
          </p:cNvPr>
          <p:cNvSpPr/>
          <p:nvPr/>
        </p:nvSpPr>
        <p:spPr>
          <a:xfrm>
            <a:off x="1767667" y="393305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2" name="Rectangle 31">
            <a:hlinkClick r:id="rId15" action="ppaction://hlinksldjump"/>
          </p:cNvPr>
          <p:cNvSpPr/>
          <p:nvPr/>
        </p:nvSpPr>
        <p:spPr>
          <a:xfrm>
            <a:off x="1767667" y="45091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35" name="Rectangle 34">
            <a:hlinkClick r:id="rId16" action="ppaction://hlinksldjump"/>
          </p:cNvPr>
          <p:cNvSpPr/>
          <p:nvPr/>
        </p:nvSpPr>
        <p:spPr>
          <a:xfrm>
            <a:off x="1763688" y="508518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1763688" y="56612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111483" y="393305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 </a:t>
            </a:r>
            <a:endParaRPr lang="en-GB" b="1" dirty="0"/>
          </a:p>
        </p:txBody>
      </p:sp>
      <p:sp>
        <p:nvSpPr>
          <p:cNvPr id="22" name="Rectangle 21">
            <a:hlinkClick r:id="rId19" action="ppaction://hlinksldjump"/>
          </p:cNvPr>
          <p:cNvSpPr/>
          <p:nvPr/>
        </p:nvSpPr>
        <p:spPr>
          <a:xfrm>
            <a:off x="111483" y="508518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24" name="Rectangle 23">
            <a:hlinkClick r:id="rId20" action="ppaction://hlinksldjump"/>
          </p:cNvPr>
          <p:cNvSpPr/>
          <p:nvPr/>
        </p:nvSpPr>
        <p:spPr>
          <a:xfrm>
            <a:off x="1763688" y="623731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3419872" y="10527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28" name="Rectangle 27">
            <a:hlinkClick r:id="rId22" action="ppaction://hlinksldjump"/>
          </p:cNvPr>
          <p:cNvSpPr/>
          <p:nvPr/>
        </p:nvSpPr>
        <p:spPr>
          <a:xfrm>
            <a:off x="3423851" y="16288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0" name="Rectangle 29">
            <a:hlinkClick r:id="rId23" action="ppaction://hlinksldjump"/>
          </p:cNvPr>
          <p:cNvSpPr/>
          <p:nvPr/>
        </p:nvSpPr>
        <p:spPr>
          <a:xfrm>
            <a:off x="3423851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3423851" y="278092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36" name="Rectangle 35">
            <a:hlinkClick r:id="rId25" action="ppaction://hlinksldjump"/>
          </p:cNvPr>
          <p:cNvSpPr/>
          <p:nvPr/>
        </p:nvSpPr>
        <p:spPr>
          <a:xfrm>
            <a:off x="5724128" y="16288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37" name="Rectangle 36">
            <a:hlinkClick r:id="rId26" action="ppaction://hlinksldjump"/>
          </p:cNvPr>
          <p:cNvSpPr/>
          <p:nvPr/>
        </p:nvSpPr>
        <p:spPr>
          <a:xfrm>
            <a:off x="5724128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38" name="Rectangle 37">
            <a:hlinkClick r:id="rId27" action="ppaction://hlinksldjump"/>
          </p:cNvPr>
          <p:cNvSpPr/>
          <p:nvPr/>
        </p:nvSpPr>
        <p:spPr>
          <a:xfrm>
            <a:off x="5724128" y="278092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39" name="Rectangle 38">
            <a:hlinkClick r:id="rId28" action="ppaction://hlinksldjump"/>
          </p:cNvPr>
          <p:cNvSpPr/>
          <p:nvPr/>
        </p:nvSpPr>
        <p:spPr>
          <a:xfrm>
            <a:off x="5728107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 </a:t>
            </a:r>
            <a:endParaRPr lang="en-GB" b="1" dirty="0"/>
          </a:p>
        </p:txBody>
      </p:sp>
      <p:sp>
        <p:nvSpPr>
          <p:cNvPr id="40" name="Rectangle 39">
            <a:hlinkClick r:id="rId29" action="ppaction://hlinksldjump"/>
          </p:cNvPr>
          <p:cNvSpPr/>
          <p:nvPr/>
        </p:nvSpPr>
        <p:spPr>
          <a:xfrm>
            <a:off x="5724128" y="508518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41" name="Rectangle 40">
            <a:hlinkClick r:id="rId30" action="ppaction://hlinksldjump"/>
          </p:cNvPr>
          <p:cNvSpPr/>
          <p:nvPr/>
        </p:nvSpPr>
        <p:spPr>
          <a:xfrm>
            <a:off x="5728107" y="393305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42" name="Rectangle 41">
            <a:hlinkClick r:id="rId31" action="ppaction://hlinksldjump"/>
          </p:cNvPr>
          <p:cNvSpPr/>
          <p:nvPr/>
        </p:nvSpPr>
        <p:spPr>
          <a:xfrm>
            <a:off x="5724128" y="56612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43" name="Rectangle 42">
            <a:hlinkClick r:id="rId32" action="ppaction://hlinksldjump"/>
          </p:cNvPr>
          <p:cNvSpPr/>
          <p:nvPr/>
        </p:nvSpPr>
        <p:spPr>
          <a:xfrm>
            <a:off x="5728107" y="45091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44" name="Rectangle 43">
            <a:hlinkClick r:id="rId33" action="ppaction://hlinksldjump"/>
          </p:cNvPr>
          <p:cNvSpPr/>
          <p:nvPr/>
        </p:nvSpPr>
        <p:spPr>
          <a:xfrm>
            <a:off x="5724128" y="623731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45" name="Rectangle 44">
            <a:hlinkClick r:id="rId34" action="ppaction://hlinksldjump"/>
          </p:cNvPr>
          <p:cNvSpPr/>
          <p:nvPr/>
        </p:nvSpPr>
        <p:spPr>
          <a:xfrm>
            <a:off x="7380312" y="10527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</a:t>
            </a:r>
            <a:endParaRPr lang="en-GB" b="1" dirty="0"/>
          </a:p>
        </p:txBody>
      </p:sp>
      <p:sp>
        <p:nvSpPr>
          <p:cNvPr id="46" name="Rectangle 45">
            <a:hlinkClick r:id="rId35" action="ppaction://hlinksldjump"/>
          </p:cNvPr>
          <p:cNvSpPr/>
          <p:nvPr/>
        </p:nvSpPr>
        <p:spPr>
          <a:xfrm>
            <a:off x="7380312" y="16288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47" name="Rectangle 46">
            <a:hlinkClick r:id="rId36" action="ppaction://hlinksldjump"/>
          </p:cNvPr>
          <p:cNvSpPr/>
          <p:nvPr/>
        </p:nvSpPr>
        <p:spPr>
          <a:xfrm>
            <a:off x="7380312" y="278092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48" name="Rectangle 47">
            <a:hlinkClick r:id="rId37" action="ppaction://hlinksldjump"/>
          </p:cNvPr>
          <p:cNvSpPr/>
          <p:nvPr/>
        </p:nvSpPr>
        <p:spPr>
          <a:xfrm>
            <a:off x="7380312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49" name="Rectangle 48">
            <a:hlinkClick r:id="rId38" action="ppaction://hlinksldjump"/>
          </p:cNvPr>
          <p:cNvSpPr/>
          <p:nvPr/>
        </p:nvSpPr>
        <p:spPr>
          <a:xfrm>
            <a:off x="7384291" y="393305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50" name="Rectangle 49">
            <a:hlinkClick r:id="rId39" action="ppaction://hlinksldjump"/>
          </p:cNvPr>
          <p:cNvSpPr/>
          <p:nvPr/>
        </p:nvSpPr>
        <p:spPr>
          <a:xfrm>
            <a:off x="7380312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51" name="Rectangle 50">
            <a:hlinkClick r:id="rId40" action="ppaction://hlinksldjump"/>
          </p:cNvPr>
          <p:cNvSpPr/>
          <p:nvPr/>
        </p:nvSpPr>
        <p:spPr>
          <a:xfrm>
            <a:off x="7380312" y="45091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52" name="Rectangle 51">
            <a:hlinkClick r:id="rId41" action="ppaction://hlinksldjump"/>
          </p:cNvPr>
          <p:cNvSpPr/>
          <p:nvPr/>
        </p:nvSpPr>
        <p:spPr>
          <a:xfrm>
            <a:off x="7380312" y="508518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53" name="Rectangle 52">
            <a:hlinkClick r:id="rId42" action="ppaction://hlinksldjump"/>
          </p:cNvPr>
          <p:cNvSpPr/>
          <p:nvPr/>
        </p:nvSpPr>
        <p:spPr>
          <a:xfrm>
            <a:off x="7380312" y="56612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54" name="Rectangle 53">
            <a:hlinkClick r:id="rId43" action="ppaction://hlinksldjump"/>
          </p:cNvPr>
          <p:cNvSpPr/>
          <p:nvPr/>
        </p:nvSpPr>
        <p:spPr>
          <a:xfrm>
            <a:off x="107504" y="44624"/>
            <a:ext cx="1944216" cy="323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7504" y="1052736"/>
            <a:ext cx="1584176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C3 Algebraic Fractions</a:t>
            </a:r>
            <a:endParaRPr lang="en-GB" b="1" dirty="0"/>
          </a:p>
        </p:txBody>
      </p:sp>
      <p:sp>
        <p:nvSpPr>
          <p:cNvPr id="56" name="Rectangle 55"/>
          <p:cNvSpPr/>
          <p:nvPr/>
        </p:nvSpPr>
        <p:spPr>
          <a:xfrm>
            <a:off x="5724128" y="1052736"/>
            <a:ext cx="1584176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C4 Partial Fractions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766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32289"/>
            <a:ext cx="8640960" cy="2393422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18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8784976" cy="2517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0"/>
            <a:ext cx="8784976" cy="328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590908"/>
            <a:ext cx="8784974" cy="24303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2" y="3590908"/>
            <a:ext cx="8784975" cy="2430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7748" y="5713991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69234"/>
            <a:ext cx="8640958" cy="27195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2069234"/>
            <a:ext cx="8640960" cy="2719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600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783772"/>
            <a:ext cx="8928990" cy="3290456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25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5970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260648"/>
            <a:ext cx="8640960" cy="5993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31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624"/>
            <a:ext cx="7404672" cy="2466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17994"/>
            <a:ext cx="7404672" cy="42953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44623"/>
            <a:ext cx="7404672" cy="2447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491879"/>
            <a:ext cx="7404672" cy="4321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57192"/>
            <a:ext cx="980728" cy="65218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513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82180"/>
            <a:ext cx="8640958" cy="3293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782180"/>
            <a:ext cx="8640959" cy="329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6002518"/>
            <a:ext cx="1219336" cy="81085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55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4086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124744"/>
            <a:ext cx="8640959" cy="408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6002518"/>
            <a:ext cx="1219336" cy="81085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29644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548680"/>
            <a:ext cx="8640959" cy="2964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151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754388"/>
            <a:ext cx="8784974" cy="3349224"/>
          </a:xfrm>
          <a:prstGeom prst="rect">
            <a:avLst/>
          </a:prstGeom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60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61048"/>
            <a:ext cx="8496944" cy="24182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3861046"/>
            <a:ext cx="8496944" cy="2418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4106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404664"/>
            <a:ext cx="8496944" cy="3410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6400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19869"/>
            <a:ext cx="7077075" cy="361950"/>
          </a:xfrm>
          <a:prstGeom prst="rect">
            <a:avLst/>
          </a:prstGeom>
        </p:spPr>
      </p:pic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80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45639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980728"/>
            <a:ext cx="8496944" cy="4563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40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0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006" y="2852936"/>
            <a:ext cx="6110738" cy="3774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06" y="6453336"/>
            <a:ext cx="5138250" cy="39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15" y="44625"/>
            <a:ext cx="6836928" cy="2804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827584" y="44625"/>
            <a:ext cx="7021159" cy="6807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&amp; C (i)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889730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4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099471"/>
            <a:ext cx="6762900" cy="3453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35400"/>
            <a:ext cx="8496942" cy="25895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335400"/>
            <a:ext cx="8496944" cy="258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15616" y="3096342"/>
            <a:ext cx="6762900" cy="3456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85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68743"/>
            <a:ext cx="8496944" cy="2720514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800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639157"/>
            <a:ext cx="8496944" cy="157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43094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548680"/>
            <a:ext cx="8928992" cy="4309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5318918"/>
            <a:ext cx="3552825" cy="8286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15816" y="5318918"/>
            <a:ext cx="3552825" cy="82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2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40106"/>
            <a:ext cx="8928990" cy="4013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3" y="616442"/>
            <a:ext cx="8928991" cy="403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043" y="5065152"/>
            <a:ext cx="3552825" cy="8286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35399" y="5065152"/>
            <a:ext cx="3552825" cy="83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4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332"/>
            <a:ext cx="7632848" cy="2007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51" y="1509896"/>
            <a:ext cx="3198913" cy="1020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1" y="2548630"/>
            <a:ext cx="3198913" cy="73635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347864" y="1916832"/>
            <a:ext cx="3528392" cy="126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140968"/>
            <a:ext cx="6200948" cy="3245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52" y="3808880"/>
            <a:ext cx="2679271" cy="106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773" y="5189224"/>
            <a:ext cx="2376264" cy="515844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5" idx="2"/>
            <a:endCxn id="16" idx="0"/>
          </p:cNvCxnSpPr>
          <p:nvPr/>
        </p:nvCxnSpPr>
        <p:spPr>
          <a:xfrm>
            <a:off x="1453588" y="4869160"/>
            <a:ext cx="16317" cy="32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810357" y="4675871"/>
            <a:ext cx="3489835" cy="771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3952" y="35331"/>
            <a:ext cx="8922544" cy="6351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17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5286" y="6386820"/>
            <a:ext cx="471179" cy="471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7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04864"/>
            <a:ext cx="7130582" cy="453650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16632"/>
            <a:ext cx="3032483" cy="2520280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52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3940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548680"/>
            <a:ext cx="8928991" cy="39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15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409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05" y="4509120"/>
            <a:ext cx="1461245" cy="24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4" y="5797580"/>
            <a:ext cx="5184574" cy="439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4" y="6251402"/>
            <a:ext cx="5184574" cy="429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393" y="332656"/>
            <a:ext cx="8928991" cy="6347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291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4864"/>
            <a:ext cx="7920880" cy="4496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2173894"/>
            <a:ext cx="7920880" cy="4527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5" y="44624"/>
            <a:ext cx="7920880" cy="2129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5616" y="44624"/>
            <a:ext cx="7920880" cy="2129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949280"/>
            <a:ext cx="1258214" cy="83671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93358" y="5445224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94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63372"/>
            <a:ext cx="8928992" cy="4045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187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332656"/>
            <a:ext cx="892899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263372"/>
            <a:ext cx="8928991" cy="4045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9530" y="6021288"/>
            <a:ext cx="1149931" cy="76470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5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106667"/>
            <a:ext cx="8928990" cy="644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117065"/>
            <a:ext cx="8928991" cy="623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0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817830"/>
            <a:ext cx="8640958" cy="3222340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5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9227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332656"/>
            <a:ext cx="8640958" cy="5895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15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1565392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772816"/>
            <a:ext cx="8640960" cy="1565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9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0" y="44624"/>
            <a:ext cx="7992890" cy="3805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3826636"/>
            <a:ext cx="7560839" cy="29867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589" y="44624"/>
            <a:ext cx="7992891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95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12110"/>
            <a:ext cx="8640960" cy="4433780"/>
          </a:xfrm>
          <a:prstGeom prst="rect">
            <a:avLst/>
          </a:prstGeom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8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394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692696"/>
            <a:ext cx="8928992" cy="4394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905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3750"/>
            <a:ext cx="8352928" cy="4681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015310"/>
            <a:ext cx="7920880" cy="1158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333750"/>
            <a:ext cx="8352927" cy="584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45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415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04664"/>
            <a:ext cx="8784976" cy="5415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301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620347"/>
            <a:ext cx="8928990" cy="3617306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81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2971390"/>
          </a:xfrm>
          <a:prstGeom prst="rect">
            <a:avLst/>
          </a:prstGeom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124744"/>
            <a:ext cx="8784976" cy="297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2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47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73104"/>
            <a:ext cx="8784976" cy="1632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305756"/>
            <a:ext cx="8784976" cy="3365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09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8760"/>
            <a:ext cx="8640960" cy="3030784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8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1766887"/>
            <a:ext cx="6753225" cy="33242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95387" y="1766886"/>
            <a:ext cx="6753225" cy="332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4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090560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404664"/>
            <a:ext cx="8784974" cy="1479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3" y="1884474"/>
            <a:ext cx="8784974" cy="3610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30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36712"/>
            <a:ext cx="8928992" cy="3976572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68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51838"/>
            <a:ext cx="7632846" cy="2989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3761926"/>
            <a:ext cx="7632845" cy="2979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44624"/>
            <a:ext cx="8784972" cy="3717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3" y="44624"/>
            <a:ext cx="8784973" cy="2035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5" y="2080199"/>
            <a:ext cx="8784971" cy="1681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695379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9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556792"/>
            <a:ext cx="8640958" cy="1421406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1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4"/>
            <a:ext cx="8784974" cy="2643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9513" y="1484784"/>
            <a:ext cx="8784974" cy="264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05264"/>
            <a:ext cx="1152128" cy="115212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74" y="2566492"/>
            <a:ext cx="7627358" cy="3456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73" y="404664"/>
            <a:ext cx="7606611" cy="2161827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53" y="6116909"/>
            <a:ext cx="7367646" cy="492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52" y="75140"/>
            <a:ext cx="7948644" cy="6018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87852" y="75140"/>
            <a:ext cx="7948644" cy="130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87852" y="1377432"/>
            <a:ext cx="7948644" cy="4715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8" y="4941168"/>
            <a:ext cx="1258214" cy="83671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087852" y="6093294"/>
            <a:ext cx="7351832" cy="516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1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98206"/>
            <a:ext cx="8640958" cy="2866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1" y="1498206"/>
            <a:ext cx="8640958" cy="286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949280"/>
            <a:ext cx="1258214" cy="83671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7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7920878" cy="6015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062976"/>
            <a:ext cx="6048672" cy="82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25681" y="0"/>
            <a:ext cx="793880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968552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9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2721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04664"/>
            <a:ext cx="8640959" cy="272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224136" cy="122413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5" y="3159968"/>
            <a:ext cx="6381750" cy="3581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81125" y="3126484"/>
            <a:ext cx="6381750" cy="3614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26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988840"/>
            <a:ext cx="8640958" cy="166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750227"/>
            <a:ext cx="8640958" cy="3357546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68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988840"/>
            <a:ext cx="8784972" cy="16245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4" y="1988840"/>
            <a:ext cx="8784974" cy="1624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78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5" y="714228"/>
            <a:ext cx="8784970" cy="5429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4" y="643138"/>
            <a:ext cx="8784974" cy="2281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4" y="2924944"/>
            <a:ext cx="8784971" cy="3218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53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41144"/>
            <a:ext cx="1187624" cy="7897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348880"/>
            <a:ext cx="8640958" cy="931232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4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336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836712"/>
            <a:ext cx="8784973" cy="4336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(method 1)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128" y="5877272"/>
            <a:ext cx="1259632" cy="837656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08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5556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476672"/>
            <a:ext cx="8784973" cy="5556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(method 2)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61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752"/>
            <a:ext cx="8640960" cy="3730678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78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50974"/>
            <a:ext cx="8784974" cy="2006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350974"/>
            <a:ext cx="8784974" cy="2006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857" y="5760640"/>
            <a:ext cx="1196752" cy="119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9279" y="5877272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27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2242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60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05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365104"/>
            <a:ext cx="7344816" cy="2033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32656"/>
            <a:ext cx="7344816" cy="4058978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65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1083</TotalTime>
  <Words>958</Words>
  <Application>Microsoft Office PowerPoint</Application>
  <PresentationFormat>On-screen Show (4:3)</PresentationFormat>
  <Paragraphs>449</Paragraphs>
  <Slides>190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195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991</cp:revision>
  <dcterms:created xsi:type="dcterms:W3CDTF">2014-02-21T20:01:10Z</dcterms:created>
  <dcterms:modified xsi:type="dcterms:W3CDTF">2020-10-22T20:30:35Z</dcterms:modified>
</cp:coreProperties>
</file>