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115" r:id="rId3"/>
    <p:sldId id="2116" r:id="rId4"/>
    <p:sldId id="2162" r:id="rId5"/>
    <p:sldId id="269" r:id="rId6"/>
    <p:sldId id="271" r:id="rId7"/>
    <p:sldId id="2163" r:id="rId8"/>
    <p:sldId id="2265" r:id="rId9"/>
    <p:sldId id="2266" r:id="rId10"/>
    <p:sldId id="2267" r:id="rId11"/>
    <p:sldId id="866" r:id="rId12"/>
    <p:sldId id="867" r:id="rId13"/>
    <p:sldId id="2164" r:id="rId14"/>
    <p:sldId id="2294" r:id="rId15"/>
    <p:sldId id="2295" r:id="rId16"/>
    <p:sldId id="2296" r:id="rId17"/>
    <p:sldId id="2304" r:id="rId18"/>
    <p:sldId id="2305" r:id="rId19"/>
    <p:sldId id="2185" r:id="rId20"/>
    <p:sldId id="2186" r:id="rId21"/>
    <p:sldId id="2188" r:id="rId22"/>
    <p:sldId id="2237" r:id="rId23"/>
    <p:sldId id="2238" r:id="rId24"/>
    <p:sldId id="2318" r:id="rId25"/>
    <p:sldId id="2239" r:id="rId26"/>
    <p:sldId id="2468" r:id="rId27"/>
    <p:sldId id="2469" r:id="rId28"/>
    <p:sldId id="2470" r:id="rId29"/>
    <p:sldId id="2471" r:id="rId30"/>
    <p:sldId id="2472" r:id="rId31"/>
    <p:sldId id="2473" r:id="rId32"/>
    <p:sldId id="2474" r:id="rId33"/>
    <p:sldId id="2475" r:id="rId34"/>
    <p:sldId id="2476" r:id="rId35"/>
    <p:sldId id="2477" r:id="rId36"/>
    <p:sldId id="2478" r:id="rId37"/>
    <p:sldId id="2479" r:id="rId38"/>
    <p:sldId id="2480" r:id="rId39"/>
    <p:sldId id="2481" r:id="rId40"/>
    <p:sldId id="2482" r:id="rId41"/>
    <p:sldId id="2483" r:id="rId42"/>
    <p:sldId id="2484" r:id="rId43"/>
    <p:sldId id="2485" r:id="rId44"/>
    <p:sldId id="2486" r:id="rId45"/>
    <p:sldId id="2487" r:id="rId46"/>
    <p:sldId id="2488" r:id="rId47"/>
    <p:sldId id="2489" r:id="rId48"/>
    <p:sldId id="2490" r:id="rId49"/>
    <p:sldId id="2491" r:id="rId50"/>
    <p:sldId id="2492" r:id="rId51"/>
    <p:sldId id="2493" r:id="rId52"/>
    <p:sldId id="2494" r:id="rId53"/>
    <p:sldId id="2495" r:id="rId54"/>
    <p:sldId id="2496" r:id="rId55"/>
    <p:sldId id="2497" r:id="rId56"/>
    <p:sldId id="2498" r:id="rId57"/>
    <p:sldId id="2499" r:id="rId58"/>
    <p:sldId id="2500" r:id="rId59"/>
    <p:sldId id="2501" r:id="rId60"/>
    <p:sldId id="2502" r:id="rId61"/>
    <p:sldId id="2503" r:id="rId62"/>
    <p:sldId id="2504" r:id="rId63"/>
    <p:sldId id="2505" r:id="rId64"/>
    <p:sldId id="2506" r:id="rId65"/>
    <p:sldId id="2507" r:id="rId66"/>
    <p:sldId id="2508" r:id="rId67"/>
    <p:sldId id="2509" r:id="rId68"/>
    <p:sldId id="2510" r:id="rId69"/>
    <p:sldId id="2511" r:id="rId70"/>
    <p:sldId id="2512" r:id="rId71"/>
    <p:sldId id="2513" r:id="rId72"/>
    <p:sldId id="2514" r:id="rId73"/>
    <p:sldId id="2515" r:id="rId74"/>
    <p:sldId id="2516" r:id="rId75"/>
    <p:sldId id="2517" r:id="rId76"/>
    <p:sldId id="2518" r:id="rId77"/>
    <p:sldId id="2519" r:id="rId78"/>
    <p:sldId id="2520" r:id="rId79"/>
    <p:sldId id="2521" r:id="rId80"/>
    <p:sldId id="2522" r:id="rId81"/>
    <p:sldId id="2523" r:id="rId82"/>
    <p:sldId id="2524" r:id="rId83"/>
    <p:sldId id="2525" r:id="rId84"/>
    <p:sldId id="2526" r:id="rId85"/>
    <p:sldId id="2527" r:id="rId86"/>
    <p:sldId id="2528" r:id="rId87"/>
    <p:sldId id="2529" r:id="rId88"/>
    <p:sldId id="2530" r:id="rId89"/>
    <p:sldId id="2531" r:id="rId90"/>
    <p:sldId id="2532" r:id="rId91"/>
    <p:sldId id="2533" r:id="rId92"/>
    <p:sldId id="2534" r:id="rId93"/>
    <p:sldId id="2535" r:id="rId94"/>
    <p:sldId id="2536" r:id="rId95"/>
    <p:sldId id="2537" r:id="rId96"/>
    <p:sldId id="2538" r:id="rId97"/>
    <p:sldId id="2539" r:id="rId98"/>
    <p:sldId id="2540" r:id="rId99"/>
    <p:sldId id="2541" r:id="rId100"/>
    <p:sldId id="2542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8" autoAdjust="0"/>
    <p:restoredTop sz="96433" autoAdjust="0"/>
  </p:normalViewPr>
  <p:slideViewPr>
    <p:cSldViewPr>
      <p:cViewPr varScale="1">
        <p:scale>
          <a:sx n="74" d="100"/>
          <a:sy n="74" d="100"/>
        </p:scale>
        <p:origin x="11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1.xml"/><Relationship Id="rId7" Type="http://schemas.openxmlformats.org/officeDocument/2006/relationships/slide" Target="slide2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4.xml"/><Relationship Id="rId10" Type="http://schemas.openxmlformats.org/officeDocument/2006/relationships/slide" Target="slide26.xml"/><Relationship Id="rId4" Type="http://schemas.openxmlformats.org/officeDocument/2006/relationships/slide" Target="slide2.xml"/><Relationship Id="rId9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56.xml"/><Relationship Id="rId18" Type="http://schemas.openxmlformats.org/officeDocument/2006/relationships/slide" Target="slide70.xml"/><Relationship Id="rId26" Type="http://schemas.openxmlformats.org/officeDocument/2006/relationships/slide" Target="slide87.xml"/><Relationship Id="rId3" Type="http://schemas.openxmlformats.org/officeDocument/2006/relationships/slide" Target="slide33.xml"/><Relationship Id="rId21" Type="http://schemas.openxmlformats.org/officeDocument/2006/relationships/slide" Target="slide77.xml"/><Relationship Id="rId7" Type="http://schemas.openxmlformats.org/officeDocument/2006/relationships/slide" Target="slide48.xml"/><Relationship Id="rId12" Type="http://schemas.openxmlformats.org/officeDocument/2006/relationships/slide" Target="slide46.xml"/><Relationship Id="rId17" Type="http://schemas.openxmlformats.org/officeDocument/2006/relationships/slide" Target="slide66.xml"/><Relationship Id="rId25" Type="http://schemas.openxmlformats.org/officeDocument/2006/relationships/slide" Target="slide85.xml"/><Relationship Id="rId2" Type="http://schemas.openxmlformats.org/officeDocument/2006/relationships/slide" Target="slide27.xml"/><Relationship Id="rId16" Type="http://schemas.openxmlformats.org/officeDocument/2006/relationships/slide" Target="slide64.xml"/><Relationship Id="rId20" Type="http://schemas.openxmlformats.org/officeDocument/2006/relationships/slide" Target="slide75.xml"/><Relationship Id="rId29" Type="http://schemas.openxmlformats.org/officeDocument/2006/relationships/slide" Target="slide9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11" Type="http://schemas.openxmlformats.org/officeDocument/2006/relationships/slide" Target="slide44.xml"/><Relationship Id="rId24" Type="http://schemas.openxmlformats.org/officeDocument/2006/relationships/slide" Target="slide83.xml"/><Relationship Id="rId32" Type="http://schemas.openxmlformats.org/officeDocument/2006/relationships/slide" Target="slide29.xml"/><Relationship Id="rId5" Type="http://schemas.openxmlformats.org/officeDocument/2006/relationships/slide" Target="slide38.xml"/><Relationship Id="rId15" Type="http://schemas.openxmlformats.org/officeDocument/2006/relationships/slide" Target="slide62.xml"/><Relationship Id="rId23" Type="http://schemas.openxmlformats.org/officeDocument/2006/relationships/slide" Target="slide81.xml"/><Relationship Id="rId28" Type="http://schemas.openxmlformats.org/officeDocument/2006/relationships/slide" Target="slide92.xml"/><Relationship Id="rId10" Type="http://schemas.openxmlformats.org/officeDocument/2006/relationships/slide" Target="slide41.xml"/><Relationship Id="rId19" Type="http://schemas.openxmlformats.org/officeDocument/2006/relationships/slide" Target="slide73.xml"/><Relationship Id="rId31" Type="http://schemas.openxmlformats.org/officeDocument/2006/relationships/slide" Target="slide1.xml"/><Relationship Id="rId4" Type="http://schemas.openxmlformats.org/officeDocument/2006/relationships/slide" Target="slide35.xml"/><Relationship Id="rId9" Type="http://schemas.openxmlformats.org/officeDocument/2006/relationships/slide" Target="slide31.xml"/><Relationship Id="rId14" Type="http://schemas.openxmlformats.org/officeDocument/2006/relationships/slide" Target="slide59.xml"/><Relationship Id="rId22" Type="http://schemas.openxmlformats.org/officeDocument/2006/relationships/slide" Target="slide79.xml"/><Relationship Id="rId27" Type="http://schemas.openxmlformats.org/officeDocument/2006/relationships/slide" Target="slide89.xml"/><Relationship Id="rId30" Type="http://schemas.openxmlformats.org/officeDocument/2006/relationships/slide" Target="slide9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slide" Target="slide26.xml"/><Relationship Id="rId7" Type="http://schemas.openxmlformats.org/officeDocument/2006/relationships/image" Target="../media/image8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0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2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0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6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png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347864" y="2492896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F</a:t>
            </a:r>
          </a:p>
        </p:txBody>
      </p:sp>
      <p:sp>
        <p:nvSpPr>
          <p:cNvPr id="30" name="Rectangle 29">
            <a:hlinkClick r:id="rId3" action="ppaction://hlinksldjump"/>
          </p:cNvPr>
          <p:cNvSpPr/>
          <p:nvPr/>
        </p:nvSpPr>
        <p:spPr>
          <a:xfrm>
            <a:off x="3347864" y="3789040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H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16300" y="404664"/>
            <a:ext cx="30348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Probability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3347864" y="1844824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E</a:t>
            </a:r>
            <a:endParaRPr lang="en-GB" b="1" dirty="0"/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3347864" y="4437048"/>
            <a:ext cx="1152128" cy="57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I</a:t>
            </a:r>
            <a:endParaRPr lang="en-GB" b="1" dirty="0"/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644008" y="1844824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</a:t>
            </a:r>
            <a:endParaRPr lang="en-GB" b="1" dirty="0"/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4644008" y="2492960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</a:t>
            </a:r>
            <a:endParaRPr lang="en-GB" b="1" dirty="0"/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3347864" y="3140968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G</a:t>
            </a: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3347864" y="5085184"/>
            <a:ext cx="1152128" cy="57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J</a:t>
            </a:r>
            <a:endParaRPr lang="en-GB" b="1" dirty="0"/>
          </a:p>
        </p:txBody>
      </p:sp>
      <p:sp>
        <p:nvSpPr>
          <p:cNvPr id="21" name="Rectangle 20"/>
          <p:cNvSpPr/>
          <p:nvPr/>
        </p:nvSpPr>
        <p:spPr>
          <a:xfrm>
            <a:off x="7659558" y="620688"/>
            <a:ext cx="1152128" cy="57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With data</a:t>
            </a:r>
            <a:endParaRPr lang="en-GB" b="1" dirty="0"/>
          </a:p>
        </p:txBody>
      </p:sp>
      <p:sp>
        <p:nvSpPr>
          <p:cNvPr id="14" name="Rectangle 13">
            <a:hlinkClick r:id="rId10" action="ppaction://hlinksldjump"/>
          </p:cNvPr>
          <p:cNvSpPr/>
          <p:nvPr/>
        </p:nvSpPr>
        <p:spPr>
          <a:xfrm>
            <a:off x="224078" y="103981"/>
            <a:ext cx="2088232" cy="372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32" y="260648"/>
            <a:ext cx="8432364" cy="4748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4132" y="1988840"/>
            <a:ext cx="8432364" cy="3020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04132" y="260648"/>
            <a:ext cx="843236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509120"/>
            <a:ext cx="7920878" cy="146493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9513" y="4509120"/>
            <a:ext cx="7920878" cy="1464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261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620688"/>
            <a:ext cx="8352926" cy="4928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95537" y="580596"/>
            <a:ext cx="8352926" cy="1624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594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95537" y="4221089"/>
            <a:ext cx="8352926" cy="1328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95537" y="2204862"/>
            <a:ext cx="8352926" cy="1350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395537" y="3555376"/>
            <a:ext cx="8352926" cy="665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5414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1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2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H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548680"/>
            <a:ext cx="8784976" cy="47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496944" cy="41346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8" y="836712"/>
            <a:ext cx="8496943" cy="4134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2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H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8408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184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4664"/>
            <a:ext cx="8496942" cy="4503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366" y="4964558"/>
            <a:ext cx="5747268" cy="1560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8" y="369332"/>
            <a:ext cx="8496943" cy="2005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2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H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3528" y="2375102"/>
            <a:ext cx="8496943" cy="2532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698367" y="4964558"/>
            <a:ext cx="5747268" cy="1560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25299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72" y="332656"/>
            <a:ext cx="7355856" cy="5904656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4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I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7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76672"/>
            <a:ext cx="8496942" cy="51939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476672"/>
            <a:ext cx="8496941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3256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4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</a:t>
            </a:r>
            <a:r>
              <a:rPr lang="en-GB" dirty="0"/>
              <a:t>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9" y="3068960"/>
            <a:ext cx="8496941" cy="2626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4837" y="5973780"/>
            <a:ext cx="1191110" cy="79208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839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060848"/>
            <a:ext cx="8496940" cy="1105722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3256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4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I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9" y="2060848"/>
            <a:ext cx="8496941" cy="1105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30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76672"/>
            <a:ext cx="8496942" cy="5425924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5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J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72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548680"/>
            <a:ext cx="8496940" cy="4367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548680"/>
            <a:ext cx="8496941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05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J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3256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9" y="2492896"/>
            <a:ext cx="8496941" cy="2423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428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08094"/>
            <a:ext cx="6912768" cy="2445242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67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44624"/>
            <a:ext cx="6912768" cy="14684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1746" y="1165394"/>
            <a:ext cx="3960614" cy="284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4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823" y="404664"/>
            <a:ext cx="6544354" cy="6048672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E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6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7376"/>
          <a:stretch/>
        </p:blipFill>
        <p:spPr>
          <a:xfrm>
            <a:off x="671915" y="5013176"/>
            <a:ext cx="8364582" cy="10324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4624"/>
            <a:ext cx="8352928" cy="2541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741" r="25926" b="25457"/>
          <a:stretch/>
        </p:blipFill>
        <p:spPr>
          <a:xfrm>
            <a:off x="2483768" y="2271723"/>
            <a:ext cx="4104456" cy="28616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1914" y="44624"/>
            <a:ext cx="8364581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67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83568" y="836712"/>
            <a:ext cx="8352927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671913" y="5013176"/>
            <a:ext cx="8364582" cy="1032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5877272"/>
            <a:ext cx="1191110" cy="79208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976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96" y="1340768"/>
            <a:ext cx="8526808" cy="30256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597" y="3392324"/>
            <a:ext cx="8526805" cy="99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67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08596" y="1340768"/>
            <a:ext cx="8541737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08596" y="2012454"/>
            <a:ext cx="8526806" cy="1379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08174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885784"/>
            <a:ext cx="8496944" cy="340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9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697231"/>
            <a:ext cx="6120680" cy="269883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25092" y="3673616"/>
            <a:ext cx="6131284" cy="2722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diagrams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72294"/>
            <a:ext cx="8784976" cy="2943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548680"/>
            <a:ext cx="8784976" cy="1483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79512" y="2032278"/>
            <a:ext cx="8784976" cy="1507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8642" y="5949280"/>
            <a:ext cx="1191110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5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84976" cy="345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381050"/>
            <a:ext cx="8784976" cy="351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79512" y="3897358"/>
            <a:ext cx="87849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(SF)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5949280"/>
            <a:ext cx="1191110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38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96944" cy="4828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392946"/>
            <a:ext cx="8496944" cy="361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23528" y="4005064"/>
            <a:ext cx="8496944" cy="1227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909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259632" y="162880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 (i)</a:t>
            </a:r>
            <a:endParaRPr lang="en-GB" b="1" dirty="0"/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259632" y="335710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2006</a:t>
            </a:r>
            <a:endParaRPr lang="en-GB" b="1" dirty="0"/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259632" y="393316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2007</a:t>
            </a:r>
            <a:endParaRPr lang="en-GB" b="1" dirty="0"/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259632" y="450917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2007</a:t>
            </a:r>
            <a:endParaRPr lang="en-GB" b="1" dirty="0"/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918470" y="278092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2009 (i)</a:t>
            </a:r>
            <a:endParaRPr lang="en-GB" b="1" dirty="0"/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2918470" y="220486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2009</a:t>
            </a:r>
            <a:endParaRPr lang="en-GB" b="1" dirty="0"/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2918470" y="3356992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2009 (ii)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91680" y="643335"/>
            <a:ext cx="55996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Old Spec Probability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1259632" y="278098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 (iii)</a:t>
            </a:r>
            <a:endParaRPr lang="en-GB" b="1" dirty="0"/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1259632" y="508524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2008</a:t>
            </a:r>
            <a:endParaRPr lang="en-GB" b="1" dirty="0"/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1259632" y="566130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2008 (i)</a:t>
            </a:r>
            <a:endParaRPr lang="en-GB" b="1" dirty="0"/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2915816" y="162880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2008 (ii)</a:t>
            </a:r>
            <a:endParaRPr lang="en-GB" b="1" dirty="0"/>
          </a:p>
        </p:txBody>
      </p:sp>
      <p:sp>
        <p:nvSpPr>
          <p:cNvPr id="15" name="Rectangle 14">
            <a:hlinkClick r:id="rId13" action="ppaction://hlinksldjump"/>
          </p:cNvPr>
          <p:cNvSpPr/>
          <p:nvPr/>
        </p:nvSpPr>
        <p:spPr>
          <a:xfrm>
            <a:off x="2929260" y="393305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 (i)</a:t>
            </a:r>
            <a:endParaRPr lang="en-GB" b="1" dirty="0"/>
          </a:p>
        </p:txBody>
      </p:sp>
      <p:sp>
        <p:nvSpPr>
          <p:cNvPr id="18" name="Rectangle 17">
            <a:hlinkClick r:id="rId14" action="ppaction://hlinksldjump"/>
          </p:cNvPr>
          <p:cNvSpPr/>
          <p:nvPr/>
        </p:nvSpPr>
        <p:spPr>
          <a:xfrm>
            <a:off x="2918470" y="450912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 (ii)</a:t>
            </a:r>
            <a:endParaRPr lang="en-GB" b="1" dirty="0"/>
          </a:p>
        </p:txBody>
      </p:sp>
      <p:sp>
        <p:nvSpPr>
          <p:cNvPr id="25" name="Rectangle 24">
            <a:hlinkClick r:id="rId15" action="ppaction://hlinksldjump"/>
          </p:cNvPr>
          <p:cNvSpPr/>
          <p:nvPr/>
        </p:nvSpPr>
        <p:spPr>
          <a:xfrm>
            <a:off x="2918470" y="508518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2010 (i)</a:t>
            </a:r>
            <a:endParaRPr lang="en-GB" b="1" dirty="0"/>
          </a:p>
        </p:txBody>
      </p:sp>
      <p:sp>
        <p:nvSpPr>
          <p:cNvPr id="26" name="Rectangle 25">
            <a:hlinkClick r:id="rId16" action="ppaction://hlinksldjump"/>
          </p:cNvPr>
          <p:cNvSpPr/>
          <p:nvPr/>
        </p:nvSpPr>
        <p:spPr>
          <a:xfrm>
            <a:off x="2918470" y="566130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2010 (ii)</a:t>
            </a:r>
            <a:endParaRPr lang="en-GB" b="1" dirty="0"/>
          </a:p>
        </p:txBody>
      </p:sp>
      <p:sp>
        <p:nvSpPr>
          <p:cNvPr id="27" name="Rectangle 26">
            <a:hlinkClick r:id="rId17" action="ppaction://hlinksldjump"/>
          </p:cNvPr>
          <p:cNvSpPr/>
          <p:nvPr/>
        </p:nvSpPr>
        <p:spPr>
          <a:xfrm>
            <a:off x="4572000" y="162885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2011</a:t>
            </a:r>
            <a:endParaRPr lang="en-GB" b="1" dirty="0"/>
          </a:p>
        </p:txBody>
      </p:sp>
      <p:sp>
        <p:nvSpPr>
          <p:cNvPr id="28" name="Rectangle 27">
            <a:hlinkClick r:id="rId18" action="ppaction://hlinksldjump"/>
          </p:cNvPr>
          <p:cNvSpPr/>
          <p:nvPr/>
        </p:nvSpPr>
        <p:spPr>
          <a:xfrm>
            <a:off x="4572000" y="220492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2011</a:t>
            </a:r>
            <a:endParaRPr lang="en-GB" b="1" dirty="0"/>
          </a:p>
        </p:txBody>
      </p:sp>
      <p:sp>
        <p:nvSpPr>
          <p:cNvPr id="29" name="Rectangle 28">
            <a:hlinkClick r:id="rId19" action="ppaction://hlinksldjump"/>
          </p:cNvPr>
          <p:cNvSpPr/>
          <p:nvPr/>
        </p:nvSpPr>
        <p:spPr>
          <a:xfrm>
            <a:off x="4572000" y="278098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2012 (i)</a:t>
            </a:r>
            <a:endParaRPr lang="en-GB" b="1" dirty="0"/>
          </a:p>
        </p:txBody>
      </p:sp>
      <p:sp>
        <p:nvSpPr>
          <p:cNvPr id="30" name="Rectangle 29">
            <a:hlinkClick r:id="rId20" action="ppaction://hlinksldjump"/>
          </p:cNvPr>
          <p:cNvSpPr/>
          <p:nvPr/>
        </p:nvSpPr>
        <p:spPr>
          <a:xfrm>
            <a:off x="4572000" y="335704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2012 (ii)</a:t>
            </a:r>
            <a:endParaRPr lang="en-GB" b="1" dirty="0"/>
          </a:p>
        </p:txBody>
      </p:sp>
      <p:sp>
        <p:nvSpPr>
          <p:cNvPr id="31" name="Rectangle 30">
            <a:hlinkClick r:id="rId21" action="ppaction://hlinksldjump"/>
          </p:cNvPr>
          <p:cNvSpPr/>
          <p:nvPr/>
        </p:nvSpPr>
        <p:spPr>
          <a:xfrm>
            <a:off x="4572000" y="3933112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2012 (i)</a:t>
            </a:r>
            <a:endParaRPr lang="en-GB" b="1" dirty="0"/>
          </a:p>
        </p:txBody>
      </p:sp>
      <p:sp>
        <p:nvSpPr>
          <p:cNvPr id="32" name="Rectangle 31">
            <a:hlinkClick r:id="rId22" action="ppaction://hlinksldjump"/>
          </p:cNvPr>
          <p:cNvSpPr/>
          <p:nvPr/>
        </p:nvSpPr>
        <p:spPr>
          <a:xfrm>
            <a:off x="4572000" y="450917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2012 (ii)</a:t>
            </a:r>
            <a:endParaRPr lang="en-GB" b="1" dirty="0"/>
          </a:p>
        </p:txBody>
      </p:sp>
      <p:sp>
        <p:nvSpPr>
          <p:cNvPr id="33" name="Rectangle 32">
            <a:hlinkClick r:id="rId23" action="ppaction://hlinksldjump"/>
          </p:cNvPr>
          <p:cNvSpPr/>
          <p:nvPr/>
        </p:nvSpPr>
        <p:spPr>
          <a:xfrm>
            <a:off x="4572000" y="508524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2013</a:t>
            </a:r>
            <a:endParaRPr lang="en-GB" b="1" dirty="0"/>
          </a:p>
        </p:txBody>
      </p:sp>
      <p:sp>
        <p:nvSpPr>
          <p:cNvPr id="34" name="Rectangle 33">
            <a:hlinkClick r:id="rId24" action="ppaction://hlinksldjump"/>
          </p:cNvPr>
          <p:cNvSpPr/>
          <p:nvPr/>
        </p:nvSpPr>
        <p:spPr>
          <a:xfrm>
            <a:off x="4572000" y="566130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2013</a:t>
            </a:r>
            <a:endParaRPr lang="en-GB" b="1" dirty="0"/>
          </a:p>
        </p:txBody>
      </p:sp>
      <p:sp>
        <p:nvSpPr>
          <p:cNvPr id="35" name="Rectangle 34">
            <a:hlinkClick r:id="rId25" action="ppaction://hlinksldjump"/>
          </p:cNvPr>
          <p:cNvSpPr/>
          <p:nvPr/>
        </p:nvSpPr>
        <p:spPr>
          <a:xfrm>
            <a:off x="6228184" y="162880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2014 (i)</a:t>
            </a:r>
            <a:endParaRPr lang="en-GB" b="1" dirty="0"/>
          </a:p>
        </p:txBody>
      </p:sp>
      <p:sp>
        <p:nvSpPr>
          <p:cNvPr id="36" name="Rectangle 35">
            <a:hlinkClick r:id="rId26" action="ppaction://hlinksldjump"/>
          </p:cNvPr>
          <p:cNvSpPr/>
          <p:nvPr/>
        </p:nvSpPr>
        <p:spPr>
          <a:xfrm>
            <a:off x="6228184" y="220492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2014 (ii)</a:t>
            </a:r>
            <a:endParaRPr lang="en-GB" b="1" dirty="0"/>
          </a:p>
        </p:txBody>
      </p:sp>
      <p:sp>
        <p:nvSpPr>
          <p:cNvPr id="37" name="Rectangle 36">
            <a:hlinkClick r:id="rId27" action="ppaction://hlinksldjump"/>
          </p:cNvPr>
          <p:cNvSpPr/>
          <p:nvPr/>
        </p:nvSpPr>
        <p:spPr>
          <a:xfrm>
            <a:off x="6228184" y="278098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2015</a:t>
            </a:r>
            <a:endParaRPr lang="en-GB" b="1" dirty="0"/>
          </a:p>
        </p:txBody>
      </p:sp>
      <p:sp>
        <p:nvSpPr>
          <p:cNvPr id="38" name="Rectangle 37">
            <a:hlinkClick r:id="rId28" action="ppaction://hlinksldjump"/>
          </p:cNvPr>
          <p:cNvSpPr/>
          <p:nvPr/>
        </p:nvSpPr>
        <p:spPr>
          <a:xfrm>
            <a:off x="6228184" y="335704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2016</a:t>
            </a:r>
            <a:endParaRPr lang="en-GB" b="1" dirty="0"/>
          </a:p>
        </p:txBody>
      </p:sp>
      <p:sp>
        <p:nvSpPr>
          <p:cNvPr id="39" name="Rectangle 38">
            <a:hlinkClick r:id="rId29" action="ppaction://hlinksldjump"/>
          </p:cNvPr>
          <p:cNvSpPr/>
          <p:nvPr/>
        </p:nvSpPr>
        <p:spPr>
          <a:xfrm>
            <a:off x="6228184" y="3933112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2017</a:t>
            </a:r>
            <a:endParaRPr lang="en-GB" b="1" dirty="0"/>
          </a:p>
        </p:txBody>
      </p:sp>
      <p:sp>
        <p:nvSpPr>
          <p:cNvPr id="40" name="Rectangle 39">
            <a:hlinkClick r:id="rId30" action="ppaction://hlinksldjump"/>
          </p:cNvPr>
          <p:cNvSpPr/>
          <p:nvPr/>
        </p:nvSpPr>
        <p:spPr>
          <a:xfrm>
            <a:off x="6228184" y="450917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2018</a:t>
            </a:r>
            <a:endParaRPr lang="en-GB" b="1" dirty="0"/>
          </a:p>
        </p:txBody>
      </p:sp>
      <p:sp>
        <p:nvSpPr>
          <p:cNvPr id="41" name="Rectangle 40">
            <a:hlinkClick r:id="rId31" action="ppaction://hlinksldjump"/>
          </p:cNvPr>
          <p:cNvSpPr/>
          <p:nvPr/>
        </p:nvSpPr>
        <p:spPr>
          <a:xfrm>
            <a:off x="224078" y="103981"/>
            <a:ext cx="2088232" cy="372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32" action="ppaction://hlinksldjump"/>
          </p:cNvPr>
          <p:cNvSpPr/>
          <p:nvPr/>
        </p:nvSpPr>
        <p:spPr>
          <a:xfrm>
            <a:off x="1259632" y="220492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 (ii)*</a:t>
            </a:r>
            <a:endParaRPr lang="en-GB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0" y="6488668"/>
            <a:ext cx="3039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*discrete uniform distribution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19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836712"/>
            <a:ext cx="8928992" cy="365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0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14" y="9605"/>
            <a:ext cx="8455498" cy="632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25014" y="9605"/>
            <a:ext cx="8418984" cy="473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725014" y="4740438"/>
            <a:ext cx="8418984" cy="737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6738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424" y="6237312"/>
            <a:ext cx="228600" cy="152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5014" y="5445224"/>
            <a:ext cx="8418986" cy="944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83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1420952"/>
            <a:ext cx="8928990" cy="2368088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209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8640960" cy="43615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20" y="908720"/>
            <a:ext cx="8640960" cy="4361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60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3999" cy="2304256"/>
          </a:xfrm>
          <a:prstGeom prst="rect">
            <a:avLst/>
          </a:prstGeom>
        </p:spPr>
      </p:pic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1605186"/>
            <a:ext cx="9217024" cy="153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3140968"/>
            <a:ext cx="29878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987824" y="3140968"/>
            <a:ext cx="6156176" cy="815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B(ii)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107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052736"/>
            <a:ext cx="8928992" cy="371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6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-52542"/>
            <a:ext cx="8341904" cy="6082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088" y="0"/>
            <a:ext cx="8208912" cy="601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55576" y="0"/>
            <a:ext cx="8496944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755576" y="3429000"/>
            <a:ext cx="84969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576" y="3933056"/>
            <a:ext cx="84969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576" y="4437112"/>
            <a:ext cx="849694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D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026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2006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51" y="476672"/>
            <a:ext cx="7920298" cy="4269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4743732"/>
            <a:ext cx="7920880" cy="113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1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64865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1" y="4147517"/>
            <a:ext cx="6336704" cy="27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259632" y="0"/>
            <a:ext cx="6552728" cy="4121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259632" y="4121063"/>
            <a:ext cx="6552728" cy="532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259632" y="4634506"/>
            <a:ext cx="6552728" cy="522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259632" y="5134742"/>
            <a:ext cx="6552728" cy="525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259633" y="5660232"/>
            <a:ext cx="6552728" cy="1197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70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963615"/>
            <a:ext cx="8928992" cy="455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6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5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4664"/>
            <a:ext cx="69342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71600" y="404664"/>
            <a:ext cx="705678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971600" y="2780928"/>
            <a:ext cx="70567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(i)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971600" y="4509120"/>
            <a:ext cx="70567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971600" y="3356992"/>
            <a:ext cx="70567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2079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296" y="543002"/>
            <a:ext cx="8596176" cy="389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51520" y="404664"/>
            <a:ext cx="85689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251520" y="980728"/>
            <a:ext cx="85689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0" y="2276872"/>
            <a:ext cx="8568952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16480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793700"/>
            <a:ext cx="8928992" cy="32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721" y="908720"/>
            <a:ext cx="7808558" cy="50405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6" y="836712"/>
            <a:ext cx="856895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95536" y="1844824"/>
            <a:ext cx="8568952" cy="3149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5002954"/>
            <a:ext cx="8568952" cy="874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02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352928" cy="5481996"/>
          </a:xfrm>
          <a:prstGeom prst="rect">
            <a:avLst/>
          </a:prstGeom>
        </p:spPr>
      </p:pic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95536" y="476672"/>
            <a:ext cx="835292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95536" y="3789040"/>
            <a:ext cx="8352928" cy="2169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95536" y="2060848"/>
            <a:ext cx="835292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3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01944"/>
            <a:ext cx="9143998" cy="54541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01944"/>
            <a:ext cx="9143999" cy="2655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0" y="3356992"/>
            <a:ext cx="9143999" cy="1461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4818506"/>
            <a:ext cx="9143999" cy="1361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5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039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372" y="4149080"/>
            <a:ext cx="6774020" cy="2000713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6372" y="116632"/>
            <a:ext cx="677402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9248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733256"/>
            <a:ext cx="10572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43608" y="0"/>
            <a:ext cx="7920880" cy="3861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043608" y="3861048"/>
            <a:ext cx="79208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043608" y="4293096"/>
            <a:ext cx="79292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043608" y="4653136"/>
            <a:ext cx="79292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043608" y="5013176"/>
            <a:ext cx="79292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043608" y="5373216"/>
            <a:ext cx="792926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F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019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377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6" name="Picture 5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2348880"/>
            <a:ext cx="79208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2780928"/>
            <a:ext cx="79563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0" y="3212976"/>
            <a:ext cx="79292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3717032"/>
            <a:ext cx="79292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4149080"/>
            <a:ext cx="91440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F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1268760"/>
            <a:ext cx="91440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7884368" y="2348880"/>
            <a:ext cx="125963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C,D,E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5268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332656"/>
            <a:ext cx="8928990" cy="5828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2008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397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1560" y="0"/>
            <a:ext cx="8019652" cy="6702102"/>
            <a:chOff x="1187624" y="0"/>
            <a:chExt cx="6867525" cy="5628506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0"/>
              <a:ext cx="6867525" cy="393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3933056"/>
              <a:ext cx="6619875" cy="169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"/>
          <p:cNvSpPr txBox="1"/>
          <p:nvPr/>
        </p:nvSpPr>
        <p:spPr>
          <a:xfrm rot="17545211">
            <a:off x="-282164" y="372963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2008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11560" y="0"/>
            <a:ext cx="7992888" cy="4005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11560" y="4005064"/>
            <a:ext cx="799288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827584" y="4725144"/>
            <a:ext cx="777686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827584" y="5877272"/>
            <a:ext cx="7776864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0862" y="551723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7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997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19" y="4221088"/>
            <a:ext cx="6917362" cy="2500470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214862"/>
            <a:ext cx="643138" cy="643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3486"/>
            <a:ext cx="1187624" cy="78977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319" y="44624"/>
            <a:ext cx="6917362" cy="416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2008</a:t>
            </a:r>
            <a:endParaRPr lang="en-GB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1"/>
            <a:ext cx="7607592" cy="386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861048"/>
            <a:ext cx="72560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51112" y="0"/>
            <a:ext cx="7669360" cy="3933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475656" y="3933056"/>
            <a:ext cx="73448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475656" y="4509120"/>
            <a:ext cx="73448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475656" y="5085184"/>
            <a:ext cx="73448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445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836712"/>
            <a:ext cx="8928992" cy="405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0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5461"/>
            <a:ext cx="9144000" cy="402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412776"/>
            <a:ext cx="914400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2564904"/>
            <a:ext cx="914400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0" y="4437112"/>
            <a:ext cx="91440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1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209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8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F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518083"/>
            <a:ext cx="8640958" cy="3821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521" y="0"/>
            <a:ext cx="8559479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9552" y="0"/>
            <a:ext cx="8604448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39552" y="692696"/>
            <a:ext cx="860444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39552" y="2924944"/>
            <a:ext cx="860444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539552" y="4365104"/>
            <a:ext cx="597666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Diagrams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6516216" y="4365104"/>
            <a:ext cx="26277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errors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6516216" y="5013176"/>
            <a:ext cx="26277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errors</a:t>
            </a:r>
            <a:endParaRPr lang="en-GB" sz="2800" b="1" dirty="0"/>
          </a:p>
        </p:txBody>
      </p:sp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7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764704"/>
            <a:ext cx="8928992" cy="455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7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9723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229200"/>
            <a:ext cx="68199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115616" y="0"/>
            <a:ext cx="6984776" cy="249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115616" y="2492896"/>
            <a:ext cx="69847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(i)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115616" y="2996952"/>
            <a:ext cx="69847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115616" y="4005064"/>
            <a:ext cx="698477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478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74321"/>
            <a:ext cx="9144000" cy="370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556792"/>
            <a:ext cx="914400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0" y="3140968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(i)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3429000"/>
            <a:ext cx="9144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0" y="4005064"/>
            <a:ext cx="91440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86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476672"/>
            <a:ext cx="8928990" cy="52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0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95" y="0"/>
            <a:ext cx="8497805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8086355">
            <a:off x="-248989" y="401528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11560" y="0"/>
            <a:ext cx="8532440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(i)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611560" y="404664"/>
            <a:ext cx="8532440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(ii)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11560" y="764704"/>
            <a:ext cx="85324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611560" y="1484784"/>
            <a:ext cx="853244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611560" y="2996952"/>
            <a:ext cx="853244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611560" y="4437112"/>
            <a:ext cx="853244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5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460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311494"/>
            <a:ext cx="8928992" cy="233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957"/>
            <a:ext cx="9144000" cy="5102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4581127"/>
            <a:ext cx="9144000" cy="139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0" y="877956"/>
            <a:ext cx="9144000" cy="3703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636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44000" cy="5282214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5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2348372"/>
            <a:ext cx="9144000" cy="1368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074" y="482300"/>
            <a:ext cx="9138926" cy="1866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4162" y="3717032"/>
            <a:ext cx="9139837" cy="844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4571576"/>
            <a:ext cx="9144000" cy="1187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2935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905164"/>
            <a:ext cx="7632848" cy="1908212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9523" y="6191248"/>
            <a:ext cx="643138" cy="6431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40215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343482"/>
            <a:ext cx="7632848" cy="4597686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85184"/>
            <a:ext cx="1187624" cy="789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15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980728"/>
            <a:ext cx="8352926" cy="3547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980728"/>
            <a:ext cx="8352927" cy="3547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8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F</a:t>
            </a:r>
            <a:endParaRPr lang="en-GB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5877272"/>
            <a:ext cx="1191110" cy="7920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440"/>
            <a:ext cx="8513469" cy="6059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7735514">
            <a:off x="-157339" y="46800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11560" y="33440"/>
            <a:ext cx="8532440" cy="3899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11560" y="3929716"/>
            <a:ext cx="8532440" cy="651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611560" y="4581128"/>
            <a:ext cx="8532440" cy="651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13382" y="5229200"/>
            <a:ext cx="8532440" cy="80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831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72520"/>
            <a:ext cx="9143998" cy="5312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793866"/>
            <a:ext cx="9144000" cy="83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-1" y="1614604"/>
            <a:ext cx="9143999" cy="806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-2" y="2415622"/>
            <a:ext cx="9143999" cy="40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-3" y="2780928"/>
            <a:ext cx="9143999" cy="3304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10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247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845421"/>
            <a:ext cx="514350" cy="447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2010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61336"/>
            <a:ext cx="596664" cy="596664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44624"/>
            <a:ext cx="6480720" cy="1785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642" y="4306816"/>
            <a:ext cx="6048670" cy="2506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5856" y="1740886"/>
            <a:ext cx="2013101" cy="257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7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392946"/>
            <a:ext cx="9143998" cy="5341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2010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6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-4771" y="392946"/>
            <a:ext cx="9144000" cy="1739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0" y="2156470"/>
            <a:ext cx="9144000" cy="840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3012674"/>
            <a:ext cx="9144000" cy="1064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4773" y="4077072"/>
            <a:ext cx="9144000" cy="1657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112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581128"/>
            <a:ext cx="7128791" cy="2204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2010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5327" y="5445224"/>
            <a:ext cx="596664" cy="596664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55" y="5828994"/>
            <a:ext cx="1043608" cy="693999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68161"/>
            <a:ext cx="7128791" cy="45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8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5700"/>
            <a:ext cx="9143998" cy="474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2010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14734" y="1064679"/>
            <a:ext cx="9144000" cy="564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-14734" y="1600735"/>
            <a:ext cx="9144000" cy="714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4734" y="2324147"/>
            <a:ext cx="9144000" cy="527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-1211" y="2852936"/>
            <a:ext cx="9144000" cy="856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157" y="3695587"/>
            <a:ext cx="9144000" cy="2106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234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61336"/>
            <a:ext cx="596664" cy="596664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44625"/>
            <a:ext cx="5328592" cy="15807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1628800"/>
            <a:ext cx="4176464" cy="29679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696" y="4618630"/>
            <a:ext cx="5328592" cy="219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9" y="385389"/>
            <a:ext cx="9143998" cy="5362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364715"/>
            <a:ext cx="9144000" cy="5383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37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22622" y="188641"/>
            <a:ext cx="7717062" cy="6343952"/>
            <a:chOff x="1071612" y="620688"/>
            <a:chExt cx="7019082" cy="54798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1612" y="620688"/>
              <a:ext cx="7019082" cy="405760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1612" y="4690845"/>
              <a:ext cx="6962775" cy="14097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717680" y="174111"/>
            <a:ext cx="7722004" cy="734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17680" y="932334"/>
            <a:ext cx="7722004" cy="1281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717680" y="2219075"/>
            <a:ext cx="7722004" cy="149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733494" y="3731562"/>
            <a:ext cx="7722004" cy="1154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731413" y="4869336"/>
            <a:ext cx="7722004" cy="1663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F</a:t>
            </a:r>
            <a:endParaRPr lang="en-GB" sz="2800" b="1" dirty="0"/>
          </a:p>
        </p:txBody>
      </p:sp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988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47486"/>
            <a:ext cx="9143998" cy="3363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6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-8332" y="1690189"/>
            <a:ext cx="9152331" cy="874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-8410" y="2578330"/>
            <a:ext cx="9152331" cy="562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3154884"/>
            <a:ext cx="9152331" cy="851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-8409" y="3968292"/>
            <a:ext cx="9152331" cy="1199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F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00166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98" y="1268760"/>
            <a:ext cx="8526804" cy="34381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8597" y="3501008"/>
            <a:ext cx="8526806" cy="1229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8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F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08597" y="1268760"/>
            <a:ext cx="8526805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5723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577988"/>
            <a:ext cx="7776864" cy="1748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6632"/>
            <a:ext cx="7776864" cy="4481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00" y="68340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6177681"/>
            <a:ext cx="680319" cy="680319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93296"/>
            <a:ext cx="1149932" cy="76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232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2" y="260648"/>
            <a:ext cx="9125218" cy="593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9939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36512" y="269940"/>
            <a:ext cx="9289032" cy="733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-36512" y="1012396"/>
            <a:ext cx="9289032" cy="1264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-36512" y="2286164"/>
            <a:ext cx="9289032" cy="2006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-36512" y="4293096"/>
            <a:ext cx="928903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-36512" y="5445224"/>
            <a:ext cx="9289032" cy="769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874396"/>
            <a:ext cx="983604" cy="983604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74396"/>
            <a:ext cx="1223120" cy="813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993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" y="188641"/>
            <a:ext cx="9098864" cy="6480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9939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-36512" y="188639"/>
            <a:ext cx="9289032" cy="2385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-36512" y="2574193"/>
            <a:ext cx="9289032" cy="1430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-36512" y="4005066"/>
            <a:ext cx="9289032" cy="1440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-36512" y="5445223"/>
            <a:ext cx="92890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21288"/>
            <a:ext cx="836712" cy="8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30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61336"/>
            <a:ext cx="596664" cy="596664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836712"/>
            <a:ext cx="8928990" cy="394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9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32" y="201357"/>
            <a:ext cx="8975249" cy="6005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67" y="-1086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68332" y="201355"/>
            <a:ext cx="8975249" cy="563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68332" y="764703"/>
            <a:ext cx="8975249" cy="2497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68332" y="3280481"/>
            <a:ext cx="8975249" cy="940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68332" y="4239764"/>
            <a:ext cx="8975249" cy="1943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770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28" y="260648"/>
            <a:ext cx="7555358" cy="2875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8" y="3140968"/>
            <a:ext cx="7555358" cy="3555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87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6236599"/>
            <a:ext cx="596664" cy="596664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73" y="4922488"/>
            <a:ext cx="1002635" cy="66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07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666"/>
            <a:ext cx="8439684" cy="6479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36512" y="378666"/>
            <a:ext cx="8476196" cy="3050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-36512" y="3429000"/>
            <a:ext cx="8476196" cy="405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-36512" y="3843446"/>
            <a:ext cx="8476196" cy="449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-36512" y="4293095"/>
            <a:ext cx="8476196" cy="572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-36512" y="4869160"/>
            <a:ext cx="8476196" cy="198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6259116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949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723777"/>
            <a:ext cx="7756116" cy="3089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27282"/>
            <a:ext cx="7756116" cy="32964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112" y="119532"/>
            <a:ext cx="4036252" cy="2596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0298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43" y="5424624"/>
            <a:ext cx="1005522" cy="66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876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6672"/>
            <a:ext cx="9143998" cy="5615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36512" y="468682"/>
            <a:ext cx="9289032" cy="101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-36512" y="1492774"/>
            <a:ext cx="9289032" cy="122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-36512" y="2717135"/>
            <a:ext cx="9289032" cy="711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-36512" y="3429001"/>
            <a:ext cx="9289032" cy="792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-36512" y="4221088"/>
            <a:ext cx="9289032" cy="1870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29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404664"/>
            <a:ext cx="8928990" cy="3530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6" y="3933056"/>
            <a:ext cx="8928988" cy="123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8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548680"/>
            <a:ext cx="8640956" cy="5200638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77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87618"/>
            <a:ext cx="8640960" cy="5803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0" y="387617"/>
            <a:ext cx="8640960" cy="3023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51520" y="3429000"/>
            <a:ext cx="8640960" cy="989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251520" y="4418432"/>
            <a:ext cx="8640960" cy="666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51520" y="5085184"/>
            <a:ext cx="8640960" cy="1106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209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93" y="3533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378124"/>
            <a:ext cx="8640960" cy="3470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3834508"/>
            <a:ext cx="8640960" cy="204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44000" cy="5827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14734" y="301123"/>
            <a:ext cx="9144000" cy="1039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-14734" y="1340768"/>
            <a:ext cx="9144000" cy="1543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4734" y="2852936"/>
            <a:ext cx="9144000" cy="760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-1211" y="3645024"/>
            <a:ext cx="914400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157" y="5157192"/>
            <a:ext cx="9144000" cy="976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850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88782"/>
            <a:ext cx="6264696" cy="2404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9" y="5073408"/>
            <a:ext cx="6264695" cy="1746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8" y="2481980"/>
            <a:ext cx="6264696" cy="260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1945"/>
            <a:ext cx="9144000" cy="5514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14734" y="666752"/>
            <a:ext cx="9144000" cy="830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-14734" y="1502310"/>
            <a:ext cx="9144000" cy="793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-14734" y="2311743"/>
            <a:ext cx="9144000" cy="896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-1211" y="3212976"/>
            <a:ext cx="9144000" cy="2088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157" y="5301208"/>
            <a:ext cx="9144000" cy="884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6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14292"/>
            <a:ext cx="8208912" cy="5751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03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502614" cy="42767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725144"/>
            <a:ext cx="8225271" cy="1963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9512" y="385718"/>
            <a:ext cx="8502614" cy="3619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79512" y="4005064"/>
            <a:ext cx="8502614" cy="676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79512" y="4700331"/>
            <a:ext cx="8225271" cy="744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79512" y="5445224"/>
            <a:ext cx="8225272" cy="124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5366" y="5445224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2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692696"/>
            <a:ext cx="8496944" cy="449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1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17" y="4221088"/>
            <a:ext cx="7851169" cy="18986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16" y="332656"/>
            <a:ext cx="7851171" cy="3805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113316" y="332656"/>
            <a:ext cx="785117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113314" y="908720"/>
            <a:ext cx="7851172" cy="64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113312" y="1551859"/>
            <a:ext cx="7851173" cy="2585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113309" y="4221088"/>
            <a:ext cx="7851175" cy="189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9594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39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252" y="188640"/>
            <a:ext cx="6643496" cy="6192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683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55746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369332"/>
            <a:ext cx="8640960" cy="154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51520" y="1916832"/>
            <a:ext cx="864096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251520" y="3717032"/>
            <a:ext cx="8640960" cy="2262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8899" y="5949280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34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352928" cy="5488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6" y="332656"/>
            <a:ext cx="8352928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95535" y="3501008"/>
            <a:ext cx="835292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95537" y="4221088"/>
            <a:ext cx="8352928" cy="761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95537" y="4982236"/>
            <a:ext cx="8352927" cy="838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594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2128" y="5877272"/>
            <a:ext cx="1331640" cy="885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079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82" y="332656"/>
            <a:ext cx="7710236" cy="6048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16881" y="2852935"/>
            <a:ext cx="7710237" cy="1506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716882" y="332655"/>
            <a:ext cx="7722802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716883" y="4359633"/>
            <a:ext cx="7722802" cy="365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716883" y="4725144"/>
            <a:ext cx="7722801" cy="569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716880" y="5294721"/>
            <a:ext cx="7710238" cy="1086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 notes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594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496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31" y="1365431"/>
            <a:ext cx="4474442" cy="3711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035" y="1422400"/>
            <a:ext cx="4474442" cy="36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0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2656"/>
            <a:ext cx="7776864" cy="5936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83568" y="332656"/>
            <a:ext cx="7776864" cy="430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83568" y="763114"/>
            <a:ext cx="7776864" cy="1490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683567" y="2253258"/>
            <a:ext cx="7776865" cy="67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683567" y="5157192"/>
            <a:ext cx="7776865" cy="1112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594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2128" y="5877272"/>
            <a:ext cx="1331640" cy="88554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683567" y="2931254"/>
            <a:ext cx="7776865" cy="845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683567" y="3776306"/>
            <a:ext cx="7776865" cy="1380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(ii)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183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4664"/>
            <a:ext cx="8496942" cy="534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36097" y="404665"/>
            <a:ext cx="848437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36097" y="2204865"/>
            <a:ext cx="8484374" cy="1008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36097" y="3212976"/>
            <a:ext cx="8484374" cy="61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36097" y="4571415"/>
            <a:ext cx="8484374" cy="1175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 notes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594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23529" y="3824698"/>
            <a:ext cx="8496942" cy="746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(ii)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818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5" grpId="0" animBg="1"/>
      <p:bldP spid="1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301" y="65173"/>
            <a:ext cx="6419398" cy="67276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805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8352928" cy="4241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5" y="980456"/>
            <a:ext cx="8352929" cy="75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95536" y="1731742"/>
            <a:ext cx="8352928" cy="611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95535" y="2342866"/>
            <a:ext cx="8352929" cy="75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95536" y="3748532"/>
            <a:ext cx="8352928" cy="1458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594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2128" y="5877272"/>
            <a:ext cx="1331640" cy="88554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95537" y="3093880"/>
            <a:ext cx="8352928" cy="654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367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10" y="332656"/>
            <a:ext cx="7189380" cy="6192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77309" y="332656"/>
            <a:ext cx="7189381" cy="3888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A, B &amp; C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977309" y="5589239"/>
            <a:ext cx="7189381" cy="936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 notes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594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977309" y="4221088"/>
            <a:ext cx="7189381" cy="1368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2631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76672"/>
            <a:ext cx="8496944" cy="51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4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2656"/>
            <a:ext cx="7920880" cy="5916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11560" y="332656"/>
            <a:ext cx="792088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11558" y="2420888"/>
            <a:ext cx="792088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611558" y="3356992"/>
            <a:ext cx="7920882" cy="959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611559" y="4316400"/>
            <a:ext cx="7920881" cy="1932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128" y="5877272"/>
            <a:ext cx="1331640" cy="885540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959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299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926</TotalTime>
  <Words>641</Words>
  <Application>Microsoft Office PowerPoint</Application>
  <PresentationFormat>On-screen Show (4:3)</PresentationFormat>
  <Paragraphs>363</Paragraphs>
  <Slides>100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683</cp:revision>
  <dcterms:created xsi:type="dcterms:W3CDTF">2014-02-21T20:01:10Z</dcterms:created>
  <dcterms:modified xsi:type="dcterms:W3CDTF">2020-10-30T14:56:08Z</dcterms:modified>
</cp:coreProperties>
</file>