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1E707-4B55-460A-9260-17DB12C56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0577" y="1686704"/>
            <a:ext cx="4398353" cy="994172"/>
          </a:xfrm>
        </p:spPr>
        <p:txBody>
          <a:bodyPr>
            <a:normAutofit/>
          </a:bodyPr>
          <a:lstStyle/>
          <a:p>
            <a:r>
              <a:rPr lang="en-GB" b="1" dirty="0">
                <a:latin typeface="+mn-lt"/>
              </a:rPr>
              <a:t>Which identity?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1EBDC7-F26D-4176-9CD7-6239124903B1}"/>
              </a:ext>
            </a:extLst>
          </p:cNvPr>
          <p:cNvSpPr txBox="1"/>
          <p:nvPr/>
        </p:nvSpPr>
        <p:spPr>
          <a:xfrm>
            <a:off x="879231" y="2801394"/>
            <a:ext cx="7111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algn="ctr">
              <a:buFont typeface="Arial" panose="020B0604020202020204" pitchFamily="34" charset="0"/>
              <a:buChar char="•"/>
            </a:pPr>
            <a:r>
              <a:rPr lang="en-GB" sz="2400" dirty="0"/>
              <a:t>First of all you need to grab a mini whiteboard.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50CE2F-CC8F-488B-BBD0-DFEE75CDD6C9}"/>
              </a:ext>
            </a:extLst>
          </p:cNvPr>
          <p:cNvSpPr/>
          <p:nvPr/>
        </p:nvSpPr>
        <p:spPr>
          <a:xfrm>
            <a:off x="1326003" y="3206147"/>
            <a:ext cx="66644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2400" dirty="0"/>
              <a:t>One fraction will appear on the board at one time and your job is to figure out what the partial fractions look like.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7728C0A-B68C-4A21-B57B-92A575BD260C}"/>
                  </a:ext>
                </a:extLst>
              </p:cNvPr>
              <p:cNvSpPr/>
              <p:nvPr/>
            </p:nvSpPr>
            <p:spPr>
              <a:xfrm>
                <a:off x="1326003" y="4280699"/>
                <a:ext cx="6773264" cy="6642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57175" indent="-257175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For example,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(5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−1)(2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</m:oMath>
                </a14:m>
                <a:r>
                  <a:rPr lang="en-GB" sz="2400" dirty="0"/>
                  <a:t> will look like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7728C0A-B68C-4A21-B57B-92A575BD26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003" y="4280699"/>
                <a:ext cx="6773264" cy="664284"/>
              </a:xfrm>
              <a:prstGeom prst="rect">
                <a:avLst/>
              </a:prstGeom>
              <a:blipFill>
                <a:blip r:embed="rId2"/>
                <a:stretch>
                  <a:fillRect l="-1260" b="-1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295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/>
              <p:nvPr/>
            </p:nvSpPr>
            <p:spPr>
              <a:xfrm>
                <a:off x="2540788" y="2025941"/>
                <a:ext cx="3745449" cy="10804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788" y="2025941"/>
                <a:ext cx="3745449" cy="10804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/>
              <p:nvPr/>
            </p:nvSpPr>
            <p:spPr>
              <a:xfrm>
                <a:off x="2505483" y="3671889"/>
                <a:ext cx="4210896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𝑩𝒙</m:t>
                      </m:r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483" y="3671889"/>
                <a:ext cx="4210896" cy="1014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200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/>
              <p:nvPr/>
            </p:nvSpPr>
            <p:spPr>
              <a:xfrm>
                <a:off x="2816927" y="3957150"/>
                <a:ext cx="3387915" cy="1103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927" y="3957150"/>
                <a:ext cx="3387915" cy="11030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B37B8F7-1B0E-4E0F-8D5E-E1AC9CBF3123}"/>
                  </a:ext>
                </a:extLst>
              </p:cNvPr>
              <p:cNvSpPr/>
              <p:nvPr/>
            </p:nvSpPr>
            <p:spPr>
              <a:xfrm>
                <a:off x="3476242" y="2178461"/>
                <a:ext cx="1791708" cy="10303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+7)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−9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B37B8F7-1B0E-4E0F-8D5E-E1AC9CBF31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6242" y="2178461"/>
                <a:ext cx="1791708" cy="10303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925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/>
              <p:nvPr/>
            </p:nvSpPr>
            <p:spPr>
              <a:xfrm>
                <a:off x="2983919" y="2231215"/>
                <a:ext cx="2598660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−9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919" y="2231215"/>
                <a:ext cx="2598660" cy="10175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/>
              <p:nvPr/>
            </p:nvSpPr>
            <p:spPr>
              <a:xfrm>
                <a:off x="2816927" y="3957150"/>
                <a:ext cx="2953501" cy="10239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927" y="3957150"/>
                <a:ext cx="2953501" cy="10239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98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/>
              <p:nvPr/>
            </p:nvSpPr>
            <p:spPr>
              <a:xfrm>
                <a:off x="3196718" y="2157360"/>
                <a:ext cx="2143407" cy="10804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−11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718" y="2157360"/>
                <a:ext cx="2143407" cy="10804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/>
              <p:nvPr/>
            </p:nvSpPr>
            <p:spPr>
              <a:xfrm>
                <a:off x="2816928" y="3957150"/>
                <a:ext cx="3467681" cy="1025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928" y="3957150"/>
                <a:ext cx="3467681" cy="10257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817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/>
              <p:nvPr/>
            </p:nvSpPr>
            <p:spPr>
              <a:xfrm>
                <a:off x="3384656" y="2025941"/>
                <a:ext cx="2571217" cy="1088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656" y="2025941"/>
                <a:ext cx="2571217" cy="10886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/>
              <p:nvPr/>
            </p:nvSpPr>
            <p:spPr>
              <a:xfrm>
                <a:off x="2505483" y="3671889"/>
                <a:ext cx="4542718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𝑩𝒙</m:t>
                      </m:r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483" y="3671889"/>
                <a:ext cx="4542718" cy="1014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651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/>
              <p:nvPr/>
            </p:nvSpPr>
            <p:spPr>
              <a:xfrm>
                <a:off x="2983919" y="2231215"/>
                <a:ext cx="2598660" cy="1025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919" y="2231215"/>
                <a:ext cx="2598660" cy="10257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/>
              <p:nvPr/>
            </p:nvSpPr>
            <p:spPr>
              <a:xfrm>
                <a:off x="2816928" y="3957150"/>
                <a:ext cx="3735959" cy="10853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GB" sz="32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GB" sz="32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32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928" y="3957150"/>
                <a:ext cx="3735959" cy="10853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705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/>
              <p:nvPr/>
            </p:nvSpPr>
            <p:spPr>
              <a:xfrm>
                <a:off x="2224264" y="2083504"/>
                <a:ext cx="4452566" cy="1167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33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−44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−1)(2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−15)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264" y="2083504"/>
                <a:ext cx="4452566" cy="11678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/>
              <p:nvPr/>
            </p:nvSpPr>
            <p:spPr>
              <a:xfrm>
                <a:off x="2437100" y="3830151"/>
                <a:ext cx="4413068" cy="1025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100" y="3830151"/>
                <a:ext cx="4413068" cy="10257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194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/>
              <p:nvPr/>
            </p:nvSpPr>
            <p:spPr>
              <a:xfrm>
                <a:off x="2751803" y="2083504"/>
                <a:ext cx="3078150" cy="1167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18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+22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+2)(3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803" y="2083504"/>
                <a:ext cx="3078150" cy="11678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/>
              <p:nvPr/>
            </p:nvSpPr>
            <p:spPr>
              <a:xfrm>
                <a:off x="2540788" y="3696941"/>
                <a:ext cx="3712940" cy="1025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788" y="3696941"/>
                <a:ext cx="3712940" cy="10257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42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/>
              <p:nvPr/>
            </p:nvSpPr>
            <p:spPr>
              <a:xfrm>
                <a:off x="2540787" y="2025940"/>
                <a:ext cx="3997313" cy="1167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+32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−2)(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+9)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24FC7E-4DB8-49DF-A232-645EBEAF68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787" y="2025940"/>
                <a:ext cx="3997313" cy="11678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/>
              <p:nvPr/>
            </p:nvSpPr>
            <p:spPr>
              <a:xfrm>
                <a:off x="2437100" y="3830151"/>
                <a:ext cx="4705006" cy="1087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GB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num>
                        <m:den>
                          <m:sSup>
                            <m:sSupPr>
                              <m:ctrlPr>
                                <a:rPr lang="en-GB" sz="3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GB" sz="32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32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3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494E6E-264E-4E4C-B056-C98BAC13C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100" y="3830151"/>
                <a:ext cx="4705006" cy="10871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058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9D25B1-DC3F-48BE-A94E-C0A1B3437A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DCDAF5-4EC4-4E0D-AB22-FBB2F5476C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A75E64-E24D-4EC3-9345-0B8DF7D0C39A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466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Which identity?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16</cp:revision>
  <dcterms:created xsi:type="dcterms:W3CDTF">2020-04-22T14:47:14Z</dcterms:created>
  <dcterms:modified xsi:type="dcterms:W3CDTF">2021-02-18T21:16:43Z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