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4.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8" r:id="rId2"/>
    <p:sldId id="264" r:id="rId3"/>
    <p:sldId id="263" r:id="rId4"/>
    <p:sldId id="260" r:id="rId5"/>
    <p:sldId id="666" r:id="rId6"/>
    <p:sldId id="667" r:id="rId7"/>
    <p:sldId id="259" r:id="rId8"/>
    <p:sldId id="661" r:id="rId9"/>
    <p:sldId id="271" r:id="rId10"/>
    <p:sldId id="542" r:id="rId11"/>
    <p:sldId id="261" r:id="rId12"/>
    <p:sldId id="660" r:id="rId13"/>
    <p:sldId id="663" r:id="rId14"/>
    <p:sldId id="664" r:id="rId15"/>
    <p:sldId id="517" r:id="rId16"/>
    <p:sldId id="518" r:id="rId17"/>
    <p:sldId id="665" r:id="rId18"/>
    <p:sldId id="648" r:id="rId19"/>
    <p:sldId id="649" r:id="rId20"/>
    <p:sldId id="650" r:id="rId21"/>
    <p:sldId id="651" r:id="rId22"/>
    <p:sldId id="652" r:id="rId23"/>
    <p:sldId id="653" r:id="rId24"/>
    <p:sldId id="654" r:id="rId25"/>
    <p:sldId id="655" r:id="rId26"/>
    <p:sldId id="656" r:id="rId27"/>
    <p:sldId id="657" r:id="rId28"/>
    <p:sldId id="267" r:id="rId29"/>
    <p:sldId id="658" r:id="rId30"/>
    <p:sldId id="659" r:id="rId31"/>
    <p:sldId id="272" r:id="rId32"/>
    <p:sldId id="274" r:id="rId33"/>
    <p:sldId id="275" r:id="rId34"/>
    <p:sldId id="273" r:id="rId35"/>
    <p:sldId id="276" r:id="rId36"/>
    <p:sldId id="277" r:id="rId37"/>
    <p:sldId id="279" r:id="rId38"/>
    <p:sldId id="280" r:id="rId39"/>
    <p:sldId id="278" r:id="rId40"/>
    <p:sldId id="281" r:id="rId41"/>
    <p:sldId id="282" r:id="rId42"/>
    <p:sldId id="283" r:id="rId43"/>
  </p:sldIdLst>
  <p:sldSz cx="9144000" cy="6858000" type="screen4x3"/>
  <p:notesSz cx="6669088"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lett, Mark" initials="HM" lastIdx="1" clrIdx="0">
    <p:extLst>
      <p:ext uri="{19B8F6BF-5375-455C-9EA6-DF929625EA0E}">
        <p15:presenceInfo xmlns:p15="http://schemas.microsoft.com/office/powerpoint/2012/main" userId="S-1-5-21-1085031214-2000478354-839522115-54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03B62"/>
    <a:srgbClr val="AE2C6D"/>
    <a:srgbClr val="8E4C6D"/>
    <a:srgbClr val="F2D2DE"/>
    <a:srgbClr val="FCFCFC"/>
    <a:srgbClr val="B9215B"/>
    <a:srgbClr val="C11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78581" autoAdjust="0"/>
  </p:normalViewPr>
  <p:slideViewPr>
    <p:cSldViewPr snapToGrid="0" snapToObjects="1">
      <p:cViewPr varScale="1">
        <p:scale>
          <a:sx n="63" d="100"/>
          <a:sy n="63" d="100"/>
        </p:scale>
        <p:origin x="845"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Large%20Data%20Set%20Summary%20Statistic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agsfb-my.sharepoint.com/personal/mheslop_agsb_co_uk/Documents/Edexcel/Stats%20Investigations%202018%20summer/Pearson%20Edexcel%20GCE%20AS%20and%20AL%20Mathematics%20data%20set%20-%20MCH%20summary%20statistic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0960793926906"/>
          <c:y val="9.5381127915363226E-2"/>
          <c:w val="0.85945167947572754"/>
          <c:h val="0.63814410968076352"/>
        </c:manualLayout>
      </c:layout>
      <c:lineChart>
        <c:grouping val="standard"/>
        <c:varyColors val="0"/>
        <c:ser>
          <c:idx val="15"/>
          <c:order val="0"/>
          <c:tx>
            <c:strRef>
              <c:f>'Daily Mean Temperature'!$Z$2</c:f>
              <c:strCache>
                <c:ptCount val="1"/>
                <c:pt idx="0">
                  <c:v>Beijing May-Oct 2015</c:v>
                </c:pt>
              </c:strCache>
            </c:strRef>
          </c:tx>
          <c:spPr>
            <a:ln w="19050" cap="rnd">
              <a:solidFill>
                <a:schemeClr val="tx1"/>
              </a:solidFill>
              <a:prstDash val="dash"/>
              <a:round/>
            </a:ln>
            <a:effectLst/>
          </c:spPr>
          <c:marker>
            <c:symbol val="none"/>
          </c:marker>
          <c:cat>
            <c:numRef>
              <c:f>'Daily Mean Temperature'!$A$3:$A$183</c:f>
              <c:numCache>
                <c:formatCode>dd/mm/yyyy;@</c:formatCode>
                <c:ptCount val="181"/>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numCache>
            </c:numRef>
          </c:cat>
          <c:val>
            <c:numRef>
              <c:f>'Daily Mean Temperature'!$Y$6:$Y$186</c:f>
              <c:numCache>
                <c:formatCode>0.0</c:formatCode>
                <c:ptCount val="181"/>
                <c:pt idx="0">
                  <c:v>18.512499999999999</c:v>
                </c:pt>
                <c:pt idx="1">
                  <c:v>21.087499999999999</c:v>
                </c:pt>
                <c:pt idx="2">
                  <c:v>17.074999999999999</c:v>
                </c:pt>
                <c:pt idx="3">
                  <c:v>18.762499999999996</c:v>
                </c:pt>
                <c:pt idx="4">
                  <c:v>18</c:v>
                </c:pt>
                <c:pt idx="5">
                  <c:v>13.025</c:v>
                </c:pt>
                <c:pt idx="6">
                  <c:v>9.7374999999999989</c:v>
                </c:pt>
                <c:pt idx="7">
                  <c:v>14.312500000000002</c:v>
                </c:pt>
                <c:pt idx="8">
                  <c:v>18.850000000000001</c:v>
                </c:pt>
                <c:pt idx="9">
                  <c:v>24.55</c:v>
                </c:pt>
                <c:pt idx="10">
                  <c:v>22.162500000000001</c:v>
                </c:pt>
                <c:pt idx="11">
                  <c:v>19.600000000000001</c:v>
                </c:pt>
                <c:pt idx="12">
                  <c:v>23.275000000000002</c:v>
                </c:pt>
                <c:pt idx="13">
                  <c:v>23.125</c:v>
                </c:pt>
                <c:pt idx="14">
                  <c:v>23.962500000000002</c:v>
                </c:pt>
                <c:pt idx="15">
                  <c:v>22.812500000000004</c:v>
                </c:pt>
                <c:pt idx="16">
                  <c:v>23.7</c:v>
                </c:pt>
                <c:pt idx="17">
                  <c:v>22.237500000000001</c:v>
                </c:pt>
                <c:pt idx="18">
                  <c:v>22.925000000000004</c:v>
                </c:pt>
                <c:pt idx="19">
                  <c:v>25.037499999999998</c:v>
                </c:pt>
                <c:pt idx="20">
                  <c:v>26.324999999999999</c:v>
                </c:pt>
                <c:pt idx="21">
                  <c:v>27.125000000000004</c:v>
                </c:pt>
                <c:pt idx="22">
                  <c:v>27.1875</c:v>
                </c:pt>
                <c:pt idx="23">
                  <c:v>26.324999999999999</c:v>
                </c:pt>
                <c:pt idx="24">
                  <c:v>25.5625</c:v>
                </c:pt>
                <c:pt idx="25">
                  <c:v>23.875</c:v>
                </c:pt>
                <c:pt idx="26">
                  <c:v>24.912499999999998</c:v>
                </c:pt>
                <c:pt idx="27">
                  <c:v>28</c:v>
                </c:pt>
                <c:pt idx="28">
                  <c:v>27.312499999999996</c:v>
                </c:pt>
                <c:pt idx="29">
                  <c:v>26.150000000000002</c:v>
                </c:pt>
                <c:pt idx="30">
                  <c:v>26.575000000000003</c:v>
                </c:pt>
                <c:pt idx="31">
                  <c:v>19.162500000000001</c:v>
                </c:pt>
                <c:pt idx="32">
                  <c:v>25.425000000000004</c:v>
                </c:pt>
                <c:pt idx="33">
                  <c:v>22.412499999999998</c:v>
                </c:pt>
                <c:pt idx="34">
                  <c:v>21.112499999999997</c:v>
                </c:pt>
                <c:pt idx="35">
                  <c:v>24.6</c:v>
                </c:pt>
                <c:pt idx="36">
                  <c:v>24.15</c:v>
                </c:pt>
                <c:pt idx="37">
                  <c:v>20.824999999999999</c:v>
                </c:pt>
                <c:pt idx="38">
                  <c:v>23.675000000000001</c:v>
                </c:pt>
                <c:pt idx="39">
                  <c:v>25.65</c:v>
                </c:pt>
                <c:pt idx="40">
                  <c:v>23.075000000000003</c:v>
                </c:pt>
                <c:pt idx="41">
                  <c:v>26.612499999999997</c:v>
                </c:pt>
                <c:pt idx="42">
                  <c:v>26.8125</c:v>
                </c:pt>
                <c:pt idx="43">
                  <c:v>27.462499999999999</c:v>
                </c:pt>
                <c:pt idx="44">
                  <c:v>25.862500000000001</c:v>
                </c:pt>
                <c:pt idx="45">
                  <c:v>27.650000000000002</c:v>
                </c:pt>
                <c:pt idx="46">
                  <c:v>20.087500000000002</c:v>
                </c:pt>
                <c:pt idx="47">
                  <c:v>25.862500000000001</c:v>
                </c:pt>
                <c:pt idx="48">
                  <c:v>27.137499999999999</c:v>
                </c:pt>
                <c:pt idx="49">
                  <c:v>26.075000000000003</c:v>
                </c:pt>
                <c:pt idx="50">
                  <c:v>27.237499999999997</c:v>
                </c:pt>
                <c:pt idx="51">
                  <c:v>24.5625</c:v>
                </c:pt>
                <c:pt idx="52">
                  <c:v>24.362499999999997</c:v>
                </c:pt>
                <c:pt idx="53">
                  <c:v>24.237499999999997</c:v>
                </c:pt>
                <c:pt idx="54">
                  <c:v>26.074999999999999</c:v>
                </c:pt>
                <c:pt idx="55">
                  <c:v>27.787499999999998</c:v>
                </c:pt>
                <c:pt idx="56">
                  <c:v>21.937500000000004</c:v>
                </c:pt>
                <c:pt idx="57">
                  <c:v>21.9</c:v>
                </c:pt>
                <c:pt idx="58">
                  <c:v>26.275000000000002</c:v>
                </c:pt>
                <c:pt idx="59">
                  <c:v>26.95</c:v>
                </c:pt>
                <c:pt idx="60">
                  <c:v>25.400000000000002</c:v>
                </c:pt>
                <c:pt idx="61">
                  <c:v>21.625</c:v>
                </c:pt>
                <c:pt idx="62">
                  <c:v>24.712499999999999</c:v>
                </c:pt>
                <c:pt idx="63">
                  <c:v>26.112500000000001</c:v>
                </c:pt>
                <c:pt idx="64">
                  <c:v>27.400000000000002</c:v>
                </c:pt>
                <c:pt idx="65">
                  <c:v>27.849999999999998</c:v>
                </c:pt>
                <c:pt idx="66">
                  <c:v>28.062500000000004</c:v>
                </c:pt>
                <c:pt idx="67">
                  <c:v>28.224999999999998</c:v>
                </c:pt>
                <c:pt idx="68">
                  <c:v>29.412499999999998</c:v>
                </c:pt>
                <c:pt idx="69">
                  <c:v>30.874999999999996</c:v>
                </c:pt>
                <c:pt idx="70">
                  <c:v>32.487499999999997</c:v>
                </c:pt>
                <c:pt idx="71">
                  <c:v>30.387499999999999</c:v>
                </c:pt>
                <c:pt idx="72">
                  <c:v>27.224999999999998</c:v>
                </c:pt>
                <c:pt idx="73">
                  <c:v>23.324999999999996</c:v>
                </c:pt>
                <c:pt idx="74">
                  <c:v>23.475000000000001</c:v>
                </c:pt>
                <c:pt idx="75">
                  <c:v>23.4</c:v>
                </c:pt>
                <c:pt idx="76">
                  <c:v>24.0625</c:v>
                </c:pt>
                <c:pt idx="77">
                  <c:v>26.074999999999999</c:v>
                </c:pt>
                <c:pt idx="78">
                  <c:v>25.049999999999997</c:v>
                </c:pt>
                <c:pt idx="79">
                  <c:v>25.824999999999999</c:v>
                </c:pt>
                <c:pt idx="80">
                  <c:v>26.312500000000004</c:v>
                </c:pt>
                <c:pt idx="81">
                  <c:v>26.837500000000002</c:v>
                </c:pt>
                <c:pt idx="82">
                  <c:v>28.549999999999997</c:v>
                </c:pt>
                <c:pt idx="83">
                  <c:v>29.999999999999996</c:v>
                </c:pt>
                <c:pt idx="84">
                  <c:v>28.049999999999997</c:v>
                </c:pt>
                <c:pt idx="85">
                  <c:v>27.750000000000004</c:v>
                </c:pt>
                <c:pt idx="86">
                  <c:v>27.837499999999999</c:v>
                </c:pt>
                <c:pt idx="87">
                  <c:v>24.475000000000001</c:v>
                </c:pt>
                <c:pt idx="88">
                  <c:v>26.462499999999999</c:v>
                </c:pt>
                <c:pt idx="89">
                  <c:v>24.950000000000003</c:v>
                </c:pt>
                <c:pt idx="90">
                  <c:v>26.612500000000001</c:v>
                </c:pt>
                <c:pt idx="91">
                  <c:v>24.612500000000004</c:v>
                </c:pt>
                <c:pt idx="92">
                  <c:v>27.325000000000003</c:v>
                </c:pt>
                <c:pt idx="93">
                  <c:v>27.037500000000001</c:v>
                </c:pt>
                <c:pt idx="94">
                  <c:v>27.137499999999999</c:v>
                </c:pt>
                <c:pt idx="95">
                  <c:v>24.587499999999999</c:v>
                </c:pt>
                <c:pt idx="96">
                  <c:v>26.675000000000001</c:v>
                </c:pt>
                <c:pt idx="97">
                  <c:v>28.824999999999999</c:v>
                </c:pt>
                <c:pt idx="98">
                  <c:v>30.037500000000001</c:v>
                </c:pt>
                <c:pt idx="99">
                  <c:v>29.312499999999996</c:v>
                </c:pt>
                <c:pt idx="100">
                  <c:v>29.774999999999999</c:v>
                </c:pt>
                <c:pt idx="101">
                  <c:v>29.650000000000002</c:v>
                </c:pt>
                <c:pt idx="102">
                  <c:v>28.412499999999998</c:v>
                </c:pt>
                <c:pt idx="103">
                  <c:v>28.85</c:v>
                </c:pt>
                <c:pt idx="104">
                  <c:v>29.062500000000004</c:v>
                </c:pt>
                <c:pt idx="105">
                  <c:v>28.762499999999996</c:v>
                </c:pt>
                <c:pt idx="106">
                  <c:v>25.125</c:v>
                </c:pt>
                <c:pt idx="107">
                  <c:v>24.912500000000005</c:v>
                </c:pt>
                <c:pt idx="108">
                  <c:v>27.362500000000001</c:v>
                </c:pt>
                <c:pt idx="109">
                  <c:v>28.175000000000001</c:v>
                </c:pt>
                <c:pt idx="110">
                  <c:v>26.85</c:v>
                </c:pt>
                <c:pt idx="111">
                  <c:v>23.35</c:v>
                </c:pt>
                <c:pt idx="112">
                  <c:v>25.362500000000004</c:v>
                </c:pt>
                <c:pt idx="113">
                  <c:v>25.725000000000001</c:v>
                </c:pt>
                <c:pt idx="114">
                  <c:v>26.862500000000004</c:v>
                </c:pt>
                <c:pt idx="115">
                  <c:v>26.8125</c:v>
                </c:pt>
                <c:pt idx="116">
                  <c:v>26.525000000000002</c:v>
                </c:pt>
                <c:pt idx="117">
                  <c:v>25.737500000000001</c:v>
                </c:pt>
                <c:pt idx="118">
                  <c:v>21.162499999999998</c:v>
                </c:pt>
                <c:pt idx="119">
                  <c:v>20.512499999999999</c:v>
                </c:pt>
                <c:pt idx="120">
                  <c:v>21.137499999999996</c:v>
                </c:pt>
                <c:pt idx="121">
                  <c:v>25.1</c:v>
                </c:pt>
                <c:pt idx="122">
                  <c:v>26.45</c:v>
                </c:pt>
                <c:pt idx="123">
                  <c:v>20.487500000000001</c:v>
                </c:pt>
                <c:pt idx="124">
                  <c:v>18.375</c:v>
                </c:pt>
                <c:pt idx="125">
                  <c:v>22.275000000000002</c:v>
                </c:pt>
                <c:pt idx="126">
                  <c:v>23.362500000000001</c:v>
                </c:pt>
                <c:pt idx="127">
                  <c:v>23.6</c:v>
                </c:pt>
                <c:pt idx="128">
                  <c:v>21.737500000000001</c:v>
                </c:pt>
                <c:pt idx="129">
                  <c:v>15.8375</c:v>
                </c:pt>
                <c:pt idx="130">
                  <c:v>18.2</c:v>
                </c:pt>
                <c:pt idx="131">
                  <c:v>20</c:v>
                </c:pt>
                <c:pt idx="132">
                  <c:v>22.55</c:v>
                </c:pt>
                <c:pt idx="133">
                  <c:v>20.8125</c:v>
                </c:pt>
                <c:pt idx="134">
                  <c:v>20.387499999999999</c:v>
                </c:pt>
                <c:pt idx="135">
                  <c:v>21.55</c:v>
                </c:pt>
                <c:pt idx="136">
                  <c:v>23.3</c:v>
                </c:pt>
                <c:pt idx="137">
                  <c:v>23.387500000000003</c:v>
                </c:pt>
                <c:pt idx="138">
                  <c:v>23.125</c:v>
                </c:pt>
                <c:pt idx="139">
                  <c:v>22.1875</c:v>
                </c:pt>
                <c:pt idx="140">
                  <c:v>23.05</c:v>
                </c:pt>
                <c:pt idx="141">
                  <c:v>20.662500000000001</c:v>
                </c:pt>
                <c:pt idx="142">
                  <c:v>21.837499999999999</c:v>
                </c:pt>
                <c:pt idx="143">
                  <c:v>20.075000000000003</c:v>
                </c:pt>
                <c:pt idx="144">
                  <c:v>19.362500000000001</c:v>
                </c:pt>
                <c:pt idx="145">
                  <c:v>21.037500000000001</c:v>
                </c:pt>
                <c:pt idx="146">
                  <c:v>22.899999999999995</c:v>
                </c:pt>
                <c:pt idx="147">
                  <c:v>17.149999999999999</c:v>
                </c:pt>
                <c:pt idx="148">
                  <c:v>14.674999999999999</c:v>
                </c:pt>
                <c:pt idx="149">
                  <c:v>16.0625</c:v>
                </c:pt>
                <c:pt idx="150">
                  <c:v>16.074999999999999</c:v>
                </c:pt>
                <c:pt idx="151">
                  <c:v>19.437499999999996</c:v>
                </c:pt>
                <c:pt idx="152">
                  <c:v>18.625</c:v>
                </c:pt>
                <c:pt idx="153">
                  <c:v>18.362500000000001</c:v>
                </c:pt>
                <c:pt idx="154">
                  <c:v>18.900000000000002</c:v>
                </c:pt>
                <c:pt idx="155">
                  <c:v>20.299999999999997</c:v>
                </c:pt>
                <c:pt idx="156">
                  <c:v>20.450000000000003</c:v>
                </c:pt>
                <c:pt idx="157">
                  <c:v>14.5</c:v>
                </c:pt>
                <c:pt idx="158">
                  <c:v>14.687499999999998</c:v>
                </c:pt>
                <c:pt idx="159">
                  <c:v>14.012499999999999</c:v>
                </c:pt>
                <c:pt idx="160">
                  <c:v>17</c:v>
                </c:pt>
                <c:pt idx="161">
                  <c:v>17.2</c:v>
                </c:pt>
                <c:pt idx="162">
                  <c:v>18.787499999999998</c:v>
                </c:pt>
                <c:pt idx="163">
                  <c:v>16.587499999999999</c:v>
                </c:pt>
                <c:pt idx="164">
                  <c:v>18.025000000000002</c:v>
                </c:pt>
                <c:pt idx="165">
                  <c:v>17.225000000000001</c:v>
                </c:pt>
                <c:pt idx="166">
                  <c:v>17.712499999999999</c:v>
                </c:pt>
                <c:pt idx="167">
                  <c:v>14.437500000000002</c:v>
                </c:pt>
                <c:pt idx="168">
                  <c:v>14.574999999999999</c:v>
                </c:pt>
                <c:pt idx="169">
                  <c:v>12.725000000000001</c:v>
                </c:pt>
                <c:pt idx="170">
                  <c:v>9.85</c:v>
                </c:pt>
                <c:pt idx="171">
                  <c:v>9.9999999999999982</c:v>
                </c:pt>
                <c:pt idx="172">
                  <c:v>13.024999999999999</c:v>
                </c:pt>
                <c:pt idx="173">
                  <c:v>13.937500000000002</c:v>
                </c:pt>
                <c:pt idx="174">
                  <c:v>10.987500000000001</c:v>
                </c:pt>
                <c:pt idx="175">
                  <c:v>11.262500000000001</c:v>
                </c:pt>
                <c:pt idx="176">
                  <c:v>11.3375</c:v>
                </c:pt>
                <c:pt idx="177">
                  <c:v>11.037499999999998</c:v>
                </c:pt>
                <c:pt idx="178">
                  <c:v>8.0499999999999989</c:v>
                </c:pt>
                <c:pt idx="179">
                  <c:v>7.6250000000000009</c:v>
                </c:pt>
                <c:pt idx="180">
                  <c:v>9.1</c:v>
                </c:pt>
              </c:numCache>
            </c:numRef>
          </c:val>
          <c:smooth val="0"/>
          <c:extLst>
            <c:ext xmlns:c16="http://schemas.microsoft.com/office/drawing/2014/chart" uri="{C3380CC4-5D6E-409C-BE32-E72D297353CC}">
              <c16:uniqueId val="{00000000-9E6C-42AB-87BE-1ABB2AD461B2}"/>
            </c:ext>
          </c:extLst>
        </c:ser>
        <c:ser>
          <c:idx val="17"/>
          <c:order val="1"/>
          <c:tx>
            <c:strRef>
              <c:f>'Daily Mean Temperature'!$AD$2</c:f>
              <c:strCache>
                <c:ptCount val="1"/>
                <c:pt idx="0">
                  <c:v>Jacksonville May-Oct 2015 </c:v>
                </c:pt>
              </c:strCache>
            </c:strRef>
          </c:tx>
          <c:spPr>
            <a:ln w="19050" cap="rnd">
              <a:solidFill>
                <a:schemeClr val="tx1"/>
              </a:solidFill>
              <a:round/>
            </a:ln>
            <a:effectLst/>
          </c:spPr>
          <c:marker>
            <c:symbol val="none"/>
          </c:marker>
          <c:cat>
            <c:numRef>
              <c:f>'Daily Mean Temperature'!$A$3:$A$183</c:f>
              <c:numCache>
                <c:formatCode>dd/mm/yyyy;@</c:formatCode>
                <c:ptCount val="181"/>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numCache>
            </c:numRef>
          </c:cat>
          <c:val>
            <c:numRef>
              <c:f>'Daily Mean Temperature'!$AC$6:$AC$186</c:f>
              <c:numCache>
                <c:formatCode>0.0</c:formatCode>
                <c:ptCount val="181"/>
                <c:pt idx="0">
                  <c:v>19.574999999999999</c:v>
                </c:pt>
                <c:pt idx="1">
                  <c:v>21.062499999999996</c:v>
                </c:pt>
                <c:pt idx="2">
                  <c:v>22.162500000000001</c:v>
                </c:pt>
                <c:pt idx="3">
                  <c:v>21.525000000000002</c:v>
                </c:pt>
                <c:pt idx="4">
                  <c:v>22.987500000000001</c:v>
                </c:pt>
                <c:pt idx="5">
                  <c:v>23.55</c:v>
                </c:pt>
                <c:pt idx="6">
                  <c:v>25.012500000000003</c:v>
                </c:pt>
                <c:pt idx="7">
                  <c:v>26.05</c:v>
                </c:pt>
                <c:pt idx="8">
                  <c:v>25.762499999999999</c:v>
                </c:pt>
                <c:pt idx="9">
                  <c:v>25.75</c:v>
                </c:pt>
                <c:pt idx="10">
                  <c:v>24.725000000000001</c:v>
                </c:pt>
                <c:pt idx="11">
                  <c:v>24.237499999999997</c:v>
                </c:pt>
                <c:pt idx="12">
                  <c:v>22.712499999999999</c:v>
                </c:pt>
                <c:pt idx="13">
                  <c:v>22.975000000000001</c:v>
                </c:pt>
                <c:pt idx="14">
                  <c:v>24.725000000000001</c:v>
                </c:pt>
                <c:pt idx="15">
                  <c:v>24.787499999999998</c:v>
                </c:pt>
                <c:pt idx="16">
                  <c:v>24.524999999999999</c:v>
                </c:pt>
                <c:pt idx="17">
                  <c:v>26.45</c:v>
                </c:pt>
                <c:pt idx="18">
                  <c:v>24.524999999999999</c:v>
                </c:pt>
                <c:pt idx="19">
                  <c:v>22.987499999999997</c:v>
                </c:pt>
                <c:pt idx="20">
                  <c:v>24.862500000000001</c:v>
                </c:pt>
                <c:pt idx="21">
                  <c:v>25.074999999999999</c:v>
                </c:pt>
                <c:pt idx="22">
                  <c:v>26.375</c:v>
                </c:pt>
                <c:pt idx="23">
                  <c:v>25.562500000000004</c:v>
                </c:pt>
                <c:pt idx="24">
                  <c:v>23.687500000000004</c:v>
                </c:pt>
                <c:pt idx="25">
                  <c:v>23.275000000000002</c:v>
                </c:pt>
                <c:pt idx="26">
                  <c:v>22.85</c:v>
                </c:pt>
                <c:pt idx="27">
                  <c:v>24.650000000000002</c:v>
                </c:pt>
                <c:pt idx="28">
                  <c:v>24.787500000000001</c:v>
                </c:pt>
                <c:pt idx="29">
                  <c:v>23.324999999999999</c:v>
                </c:pt>
                <c:pt idx="30">
                  <c:v>22.724999999999998</c:v>
                </c:pt>
                <c:pt idx="31">
                  <c:v>24.725000000000001</c:v>
                </c:pt>
                <c:pt idx="32">
                  <c:v>24.512499999999999</c:v>
                </c:pt>
                <c:pt idx="33">
                  <c:v>25.074999999999999</c:v>
                </c:pt>
                <c:pt idx="34">
                  <c:v>25.375</c:v>
                </c:pt>
                <c:pt idx="35">
                  <c:v>25.637499999999999</c:v>
                </c:pt>
                <c:pt idx="36">
                  <c:v>26.924999999999997</c:v>
                </c:pt>
                <c:pt idx="37">
                  <c:v>24.999999999999996</c:v>
                </c:pt>
                <c:pt idx="38">
                  <c:v>25.074999999999999</c:v>
                </c:pt>
                <c:pt idx="39">
                  <c:v>26.099999999999998</c:v>
                </c:pt>
                <c:pt idx="40">
                  <c:v>26.999999999999996</c:v>
                </c:pt>
                <c:pt idx="41">
                  <c:v>27.212499999999999</c:v>
                </c:pt>
                <c:pt idx="42">
                  <c:v>27.225000000000001</c:v>
                </c:pt>
                <c:pt idx="43">
                  <c:v>28.274999999999999</c:v>
                </c:pt>
                <c:pt idx="44">
                  <c:v>31.216666666666669</c:v>
                </c:pt>
                <c:pt idx="45">
                  <c:v>28.75</c:v>
                </c:pt>
                <c:pt idx="46">
                  <c:v>27.287500000000001</c:v>
                </c:pt>
                <c:pt idx="47">
                  <c:v>28.037499999999998</c:v>
                </c:pt>
                <c:pt idx="48">
                  <c:v>28.737499999999997</c:v>
                </c:pt>
                <c:pt idx="49">
                  <c:v>28.6875</c:v>
                </c:pt>
                <c:pt idx="50">
                  <c:v>26.9375</c:v>
                </c:pt>
                <c:pt idx="51">
                  <c:v>27</c:v>
                </c:pt>
                <c:pt idx="52">
                  <c:v>25.55</c:v>
                </c:pt>
                <c:pt idx="53">
                  <c:v>25.699999999999996</c:v>
                </c:pt>
                <c:pt idx="54">
                  <c:v>27.837499999999999</c:v>
                </c:pt>
                <c:pt idx="55">
                  <c:v>26.671428571428571</c:v>
                </c:pt>
                <c:pt idx="56">
                  <c:v>24.637499999999999</c:v>
                </c:pt>
                <c:pt idx="57">
                  <c:v>24.862499999999997</c:v>
                </c:pt>
                <c:pt idx="58">
                  <c:v>25.9</c:v>
                </c:pt>
                <c:pt idx="59">
                  <c:v>27.912500000000001</c:v>
                </c:pt>
                <c:pt idx="60">
                  <c:v>26.112500000000001</c:v>
                </c:pt>
                <c:pt idx="61">
                  <c:v>26.887499999999999</c:v>
                </c:pt>
                <c:pt idx="62">
                  <c:v>24.65</c:v>
                </c:pt>
                <c:pt idx="63">
                  <c:v>24.599999999999998</c:v>
                </c:pt>
                <c:pt idx="64">
                  <c:v>25.474999999999998</c:v>
                </c:pt>
                <c:pt idx="65">
                  <c:v>25.362499999999997</c:v>
                </c:pt>
                <c:pt idx="66">
                  <c:v>27.912500000000001</c:v>
                </c:pt>
                <c:pt idx="67">
                  <c:v>28.337499999999999</c:v>
                </c:pt>
                <c:pt idx="68">
                  <c:v>27.375</c:v>
                </c:pt>
                <c:pt idx="69">
                  <c:v>27.212499999999999</c:v>
                </c:pt>
                <c:pt idx="70">
                  <c:v>27.274999999999999</c:v>
                </c:pt>
                <c:pt idx="71">
                  <c:v>29.037499999999994</c:v>
                </c:pt>
                <c:pt idx="72">
                  <c:v>28.0625</c:v>
                </c:pt>
                <c:pt idx="73">
                  <c:v>27.712500000000002</c:v>
                </c:pt>
                <c:pt idx="74">
                  <c:v>27.362499999999997</c:v>
                </c:pt>
                <c:pt idx="75">
                  <c:v>27.224999999999998</c:v>
                </c:pt>
                <c:pt idx="76">
                  <c:v>27.137500000000003</c:v>
                </c:pt>
                <c:pt idx="77">
                  <c:v>26.662499999999998</c:v>
                </c:pt>
                <c:pt idx="78">
                  <c:v>27.275000000000002</c:v>
                </c:pt>
                <c:pt idx="79">
                  <c:v>27.074999999999996</c:v>
                </c:pt>
                <c:pt idx="80">
                  <c:v>27.925000000000001</c:v>
                </c:pt>
                <c:pt idx="81">
                  <c:v>26.675000000000001</c:v>
                </c:pt>
                <c:pt idx="82">
                  <c:v>26.037500000000001</c:v>
                </c:pt>
                <c:pt idx="83">
                  <c:v>26.112500000000001</c:v>
                </c:pt>
                <c:pt idx="84">
                  <c:v>27.074999999999999</c:v>
                </c:pt>
                <c:pt idx="85">
                  <c:v>27.3</c:v>
                </c:pt>
                <c:pt idx="86">
                  <c:v>27.625</c:v>
                </c:pt>
                <c:pt idx="87">
                  <c:v>26.924999999999997</c:v>
                </c:pt>
                <c:pt idx="88">
                  <c:v>28.050000000000004</c:v>
                </c:pt>
                <c:pt idx="89">
                  <c:v>26.175000000000004</c:v>
                </c:pt>
                <c:pt idx="90">
                  <c:v>25.887499999999996</c:v>
                </c:pt>
                <c:pt idx="91">
                  <c:v>26.037499999999998</c:v>
                </c:pt>
                <c:pt idx="92">
                  <c:v>26.3125</c:v>
                </c:pt>
                <c:pt idx="93">
                  <c:v>25.624999999999996</c:v>
                </c:pt>
                <c:pt idx="94">
                  <c:v>26.599999999999998</c:v>
                </c:pt>
                <c:pt idx="95">
                  <c:v>26.812499999999996</c:v>
                </c:pt>
                <c:pt idx="96">
                  <c:v>26.112499999999997</c:v>
                </c:pt>
                <c:pt idx="97">
                  <c:v>27.65</c:v>
                </c:pt>
                <c:pt idx="98">
                  <c:v>26.237499999999997</c:v>
                </c:pt>
                <c:pt idx="99">
                  <c:v>26.187500000000004</c:v>
                </c:pt>
                <c:pt idx="100">
                  <c:v>27.087500000000002</c:v>
                </c:pt>
                <c:pt idx="101">
                  <c:v>26.599999999999998</c:v>
                </c:pt>
                <c:pt idx="102">
                  <c:v>26.799999999999997</c:v>
                </c:pt>
                <c:pt idx="103">
                  <c:v>25.9</c:v>
                </c:pt>
                <c:pt idx="104">
                  <c:v>26.250000000000004</c:v>
                </c:pt>
                <c:pt idx="105">
                  <c:v>26.387499999999999</c:v>
                </c:pt>
                <c:pt idx="106">
                  <c:v>26.449999999999996</c:v>
                </c:pt>
                <c:pt idx="107">
                  <c:v>25.7</c:v>
                </c:pt>
                <c:pt idx="108">
                  <c:v>26.9375</c:v>
                </c:pt>
                <c:pt idx="109">
                  <c:v>27.074999999999999</c:v>
                </c:pt>
                <c:pt idx="110">
                  <c:v>28.462499999999999</c:v>
                </c:pt>
                <c:pt idx="111">
                  <c:v>26.937499999999996</c:v>
                </c:pt>
                <c:pt idx="112">
                  <c:v>25.412500000000001</c:v>
                </c:pt>
                <c:pt idx="113">
                  <c:v>28.462500000000002</c:v>
                </c:pt>
                <c:pt idx="114">
                  <c:v>27.012500000000003</c:v>
                </c:pt>
                <c:pt idx="115">
                  <c:v>25.412499999999998</c:v>
                </c:pt>
                <c:pt idx="116">
                  <c:v>25.962500000000002</c:v>
                </c:pt>
                <c:pt idx="117">
                  <c:v>24.912500000000005</c:v>
                </c:pt>
                <c:pt idx="118">
                  <c:v>25.5625</c:v>
                </c:pt>
                <c:pt idx="119">
                  <c:v>25.549999999999997</c:v>
                </c:pt>
                <c:pt idx="120">
                  <c:v>26.8125</c:v>
                </c:pt>
                <c:pt idx="121">
                  <c:v>26.525000000000002</c:v>
                </c:pt>
                <c:pt idx="122">
                  <c:v>26.374999999999996</c:v>
                </c:pt>
                <c:pt idx="123">
                  <c:v>28.137499999999996</c:v>
                </c:pt>
                <c:pt idx="124">
                  <c:v>25.4</c:v>
                </c:pt>
                <c:pt idx="125">
                  <c:v>24.987499999999997</c:v>
                </c:pt>
                <c:pt idx="126">
                  <c:v>25.5</c:v>
                </c:pt>
                <c:pt idx="127">
                  <c:v>24.7</c:v>
                </c:pt>
                <c:pt idx="128">
                  <c:v>26.462499999999999</c:v>
                </c:pt>
                <c:pt idx="129">
                  <c:v>26.612500000000001</c:v>
                </c:pt>
                <c:pt idx="130">
                  <c:v>27.762500000000003</c:v>
                </c:pt>
                <c:pt idx="131">
                  <c:v>24.574999999999999</c:v>
                </c:pt>
                <c:pt idx="132">
                  <c:v>23.612500000000001</c:v>
                </c:pt>
                <c:pt idx="133">
                  <c:v>21.387500000000003</c:v>
                </c:pt>
                <c:pt idx="134">
                  <c:v>23.250000000000004</c:v>
                </c:pt>
                <c:pt idx="135">
                  <c:v>23.125</c:v>
                </c:pt>
                <c:pt idx="136">
                  <c:v>22.825000000000003</c:v>
                </c:pt>
                <c:pt idx="137">
                  <c:v>23.4</c:v>
                </c:pt>
                <c:pt idx="138">
                  <c:v>24.775000000000002</c:v>
                </c:pt>
                <c:pt idx="139">
                  <c:v>25.349999999999998</c:v>
                </c:pt>
                <c:pt idx="140">
                  <c:v>24.875000000000004</c:v>
                </c:pt>
                <c:pt idx="141">
                  <c:v>24.725000000000001</c:v>
                </c:pt>
                <c:pt idx="142">
                  <c:v>22.775000000000002</c:v>
                </c:pt>
                <c:pt idx="143">
                  <c:v>22.575000000000003</c:v>
                </c:pt>
                <c:pt idx="144">
                  <c:v>21.662500000000001</c:v>
                </c:pt>
                <c:pt idx="145">
                  <c:v>24.525000000000002</c:v>
                </c:pt>
                <c:pt idx="146">
                  <c:v>24.712499999999999</c:v>
                </c:pt>
                <c:pt idx="147">
                  <c:v>25.35</c:v>
                </c:pt>
                <c:pt idx="148">
                  <c:v>25.775000000000002</c:v>
                </c:pt>
                <c:pt idx="149">
                  <c:v>25.400000000000002</c:v>
                </c:pt>
                <c:pt idx="150">
                  <c:v>25.6875</c:v>
                </c:pt>
                <c:pt idx="151">
                  <c:v>22.787500000000001</c:v>
                </c:pt>
                <c:pt idx="152">
                  <c:v>20.419999999999998</c:v>
                </c:pt>
                <c:pt idx="153">
                  <c:v>19.024999999999999</c:v>
                </c:pt>
                <c:pt idx="154">
                  <c:v>19.862500000000001</c:v>
                </c:pt>
                <c:pt idx="155">
                  <c:v>19.662499999999998</c:v>
                </c:pt>
                <c:pt idx="156">
                  <c:v>20.75</c:v>
                </c:pt>
                <c:pt idx="157">
                  <c:v>21.262500000000003</c:v>
                </c:pt>
                <c:pt idx="158">
                  <c:v>23.962500000000002</c:v>
                </c:pt>
                <c:pt idx="159">
                  <c:v>23.412499999999998</c:v>
                </c:pt>
                <c:pt idx="160">
                  <c:v>20.762499999999999</c:v>
                </c:pt>
                <c:pt idx="161">
                  <c:v>20.074999999999999</c:v>
                </c:pt>
                <c:pt idx="162">
                  <c:v>20.612500000000001</c:v>
                </c:pt>
                <c:pt idx="163">
                  <c:v>23.9</c:v>
                </c:pt>
                <c:pt idx="164">
                  <c:v>19.100000000000001</c:v>
                </c:pt>
                <c:pt idx="165">
                  <c:v>19.925000000000001</c:v>
                </c:pt>
                <c:pt idx="166">
                  <c:v>19.525000000000002</c:v>
                </c:pt>
                <c:pt idx="167">
                  <c:v>17.4375</c:v>
                </c:pt>
                <c:pt idx="168">
                  <c:v>15.150000000000002</c:v>
                </c:pt>
                <c:pt idx="169">
                  <c:v>18.05</c:v>
                </c:pt>
                <c:pt idx="170">
                  <c:v>20.887499999999999</c:v>
                </c:pt>
                <c:pt idx="171">
                  <c:v>22.087499999999999</c:v>
                </c:pt>
                <c:pt idx="172">
                  <c:v>22.162500000000001</c:v>
                </c:pt>
                <c:pt idx="173">
                  <c:v>21.8</c:v>
                </c:pt>
                <c:pt idx="174">
                  <c:v>22.966666666666669</c:v>
                </c:pt>
                <c:pt idx="175">
                  <c:v>23</c:v>
                </c:pt>
                <c:pt idx="176">
                  <c:v>22.562500000000004</c:v>
                </c:pt>
                <c:pt idx="177">
                  <c:v>24.087500000000002</c:v>
                </c:pt>
                <c:pt idx="178">
                  <c:v>22.15</c:v>
                </c:pt>
                <c:pt idx="179">
                  <c:v>20.349999999999998</c:v>
                </c:pt>
                <c:pt idx="180">
                  <c:v>19</c:v>
                </c:pt>
              </c:numCache>
            </c:numRef>
          </c:val>
          <c:smooth val="0"/>
          <c:extLst>
            <c:ext xmlns:c16="http://schemas.microsoft.com/office/drawing/2014/chart" uri="{C3380CC4-5D6E-409C-BE32-E72D297353CC}">
              <c16:uniqueId val="{00000001-9E6C-42AB-87BE-1ABB2AD461B2}"/>
            </c:ext>
          </c:extLst>
        </c:ser>
        <c:ser>
          <c:idx val="18"/>
          <c:order val="2"/>
          <c:tx>
            <c:strRef>
              <c:f>'Daily Mean Temperature'!$AH$2</c:f>
              <c:strCache>
                <c:ptCount val="1"/>
                <c:pt idx="0">
                  <c:v>Perth May-Oct 2015</c:v>
                </c:pt>
              </c:strCache>
            </c:strRef>
          </c:tx>
          <c:spPr>
            <a:ln w="31750" cap="rnd">
              <a:solidFill>
                <a:srgbClr val="FF0000"/>
              </a:solidFill>
              <a:prstDash val="sysDot"/>
              <a:round/>
            </a:ln>
            <a:effectLst/>
          </c:spPr>
          <c:marker>
            <c:symbol val="none"/>
          </c:marker>
          <c:cat>
            <c:numRef>
              <c:f>'Daily Mean Temperature'!$A$3:$A$183</c:f>
              <c:numCache>
                <c:formatCode>dd/mm/yyyy;@</c:formatCode>
                <c:ptCount val="181"/>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numCache>
            </c:numRef>
          </c:cat>
          <c:val>
            <c:numRef>
              <c:f>'Daily Mean Temperature'!$AG$6:$AG$186</c:f>
              <c:numCache>
                <c:formatCode>0.0</c:formatCode>
                <c:ptCount val="181"/>
                <c:pt idx="0">
                  <c:v>9.6999999999999993</c:v>
                </c:pt>
                <c:pt idx="1">
                  <c:v>11.987500000000002</c:v>
                </c:pt>
                <c:pt idx="2">
                  <c:v>13.843749999999998</c:v>
                </c:pt>
                <c:pt idx="3">
                  <c:v>13.9625</c:v>
                </c:pt>
                <c:pt idx="4">
                  <c:v>15.206666666666669</c:v>
                </c:pt>
                <c:pt idx="5">
                  <c:v>15</c:v>
                </c:pt>
                <c:pt idx="6">
                  <c:v>16.518750000000001</c:v>
                </c:pt>
                <c:pt idx="7">
                  <c:v>18.037500000000001</c:v>
                </c:pt>
                <c:pt idx="8">
                  <c:v>17.34375</c:v>
                </c:pt>
                <c:pt idx="9">
                  <c:v>18.1875</c:v>
                </c:pt>
                <c:pt idx="10">
                  <c:v>20.05</c:v>
                </c:pt>
                <c:pt idx="11">
                  <c:v>22.231249999999996</c:v>
                </c:pt>
                <c:pt idx="12">
                  <c:v>13.59375</c:v>
                </c:pt>
                <c:pt idx="13">
                  <c:v>14.85</c:v>
                </c:pt>
                <c:pt idx="14">
                  <c:v>15.174999999999999</c:v>
                </c:pt>
                <c:pt idx="15">
                  <c:v>12.03125</c:v>
                </c:pt>
                <c:pt idx="16">
                  <c:v>12.59375</c:v>
                </c:pt>
                <c:pt idx="17">
                  <c:v>14.324999999999999</c:v>
                </c:pt>
                <c:pt idx="18">
                  <c:v>13.387500000000001</c:v>
                </c:pt>
                <c:pt idx="19">
                  <c:v>13.943749999999998</c:v>
                </c:pt>
                <c:pt idx="20">
                  <c:v>14.206250000000001</c:v>
                </c:pt>
                <c:pt idx="21">
                  <c:v>14.175000000000001</c:v>
                </c:pt>
                <c:pt idx="22">
                  <c:v>13.05</c:v>
                </c:pt>
                <c:pt idx="23">
                  <c:v>11.36875</c:v>
                </c:pt>
                <c:pt idx="24">
                  <c:v>12.206250000000002</c:v>
                </c:pt>
                <c:pt idx="25">
                  <c:v>13.943749999999998</c:v>
                </c:pt>
                <c:pt idx="26">
                  <c:v>13.031249999999998</c:v>
                </c:pt>
                <c:pt idx="27">
                  <c:v>13.387500000000003</c:v>
                </c:pt>
                <c:pt idx="28">
                  <c:v>15.531249999999998</c:v>
                </c:pt>
                <c:pt idx="29">
                  <c:v>16.112499999999997</c:v>
                </c:pt>
                <c:pt idx="30">
                  <c:v>16.887499999999996</c:v>
                </c:pt>
                <c:pt idx="31">
                  <c:v>15.887500000000001</c:v>
                </c:pt>
                <c:pt idx="32">
                  <c:v>15.999999999999996</c:v>
                </c:pt>
                <c:pt idx="33">
                  <c:v>13.68125</c:v>
                </c:pt>
                <c:pt idx="34">
                  <c:v>12.918749999999999</c:v>
                </c:pt>
                <c:pt idx="35">
                  <c:v>14.825000000000001</c:v>
                </c:pt>
                <c:pt idx="36">
                  <c:v>16.918750000000003</c:v>
                </c:pt>
                <c:pt idx="37">
                  <c:v>18.018749999999997</c:v>
                </c:pt>
                <c:pt idx="38">
                  <c:v>17.668749999999999</c:v>
                </c:pt>
                <c:pt idx="39">
                  <c:v>15.05</c:v>
                </c:pt>
                <c:pt idx="40">
                  <c:v>13.237499999999997</c:v>
                </c:pt>
                <c:pt idx="41">
                  <c:v>12.700000000000001</c:v>
                </c:pt>
                <c:pt idx="42">
                  <c:v>13.775</c:v>
                </c:pt>
                <c:pt idx="43">
                  <c:v>17.050000000000004</c:v>
                </c:pt>
                <c:pt idx="44">
                  <c:v>15.931249999999997</c:v>
                </c:pt>
                <c:pt idx="45">
                  <c:v>16.962499999999999</c:v>
                </c:pt>
                <c:pt idx="46">
                  <c:v>18.456249999999997</c:v>
                </c:pt>
                <c:pt idx="47">
                  <c:v>17.450000000000003</c:v>
                </c:pt>
                <c:pt idx="48">
                  <c:v>12.306666666666667</c:v>
                </c:pt>
                <c:pt idx="49">
                  <c:v>8.7562500000000014</c:v>
                </c:pt>
                <c:pt idx="50">
                  <c:v>9.2187500000000018</c:v>
                </c:pt>
                <c:pt idx="51">
                  <c:v>12.012500000000001</c:v>
                </c:pt>
                <c:pt idx="52">
                  <c:v>12.656250000000002</c:v>
                </c:pt>
                <c:pt idx="53">
                  <c:v>14.4625</c:v>
                </c:pt>
                <c:pt idx="54">
                  <c:v>13.156249999999998</c:v>
                </c:pt>
                <c:pt idx="55">
                  <c:v>14.018750000000001</c:v>
                </c:pt>
                <c:pt idx="56">
                  <c:v>14.749999999999998</c:v>
                </c:pt>
                <c:pt idx="57">
                  <c:v>16.275000000000002</c:v>
                </c:pt>
                <c:pt idx="58">
                  <c:v>15.768750000000001</c:v>
                </c:pt>
                <c:pt idx="59">
                  <c:v>15.643749999999999</c:v>
                </c:pt>
                <c:pt idx="60">
                  <c:v>15.037499999999998</c:v>
                </c:pt>
                <c:pt idx="61">
                  <c:v>14.968750000000002</c:v>
                </c:pt>
                <c:pt idx="62">
                  <c:v>13.0625</c:v>
                </c:pt>
                <c:pt idx="63">
                  <c:v>14.924999999999999</c:v>
                </c:pt>
                <c:pt idx="64">
                  <c:v>13.887500000000003</c:v>
                </c:pt>
                <c:pt idx="65">
                  <c:v>8.1812500000000004</c:v>
                </c:pt>
                <c:pt idx="66">
                  <c:v>10.268749999999999</c:v>
                </c:pt>
                <c:pt idx="67">
                  <c:v>9.8874999999999993</c:v>
                </c:pt>
                <c:pt idx="68">
                  <c:v>9.46875</c:v>
                </c:pt>
                <c:pt idx="69">
                  <c:v>10.981249999999998</c:v>
                </c:pt>
                <c:pt idx="70">
                  <c:v>11.925000000000002</c:v>
                </c:pt>
                <c:pt idx="71">
                  <c:v>13.193749999999998</c:v>
                </c:pt>
                <c:pt idx="72">
                  <c:v>13.112499999999999</c:v>
                </c:pt>
                <c:pt idx="73">
                  <c:v>14.506249999999998</c:v>
                </c:pt>
                <c:pt idx="74">
                  <c:v>15.55625</c:v>
                </c:pt>
                <c:pt idx="75">
                  <c:v>15.987500000000001</c:v>
                </c:pt>
                <c:pt idx="76">
                  <c:v>15.5375</c:v>
                </c:pt>
                <c:pt idx="77">
                  <c:v>13.606249999999999</c:v>
                </c:pt>
                <c:pt idx="78">
                  <c:v>11.09375</c:v>
                </c:pt>
                <c:pt idx="79">
                  <c:v>12.743749999999999</c:v>
                </c:pt>
                <c:pt idx="80">
                  <c:v>9.0749999999999993</c:v>
                </c:pt>
                <c:pt idx="81">
                  <c:v>11.686666666666667</c:v>
                </c:pt>
                <c:pt idx="82">
                  <c:v>10.249999999999998</c:v>
                </c:pt>
                <c:pt idx="83">
                  <c:v>12.112500000000001</c:v>
                </c:pt>
                <c:pt idx="84">
                  <c:v>15.525000000000002</c:v>
                </c:pt>
                <c:pt idx="85">
                  <c:v>13.156250000000002</c:v>
                </c:pt>
                <c:pt idx="86">
                  <c:v>16.856250000000003</c:v>
                </c:pt>
                <c:pt idx="87">
                  <c:v>17.3</c:v>
                </c:pt>
                <c:pt idx="88">
                  <c:v>16.25</c:v>
                </c:pt>
                <c:pt idx="89">
                  <c:v>10.918749999999999</c:v>
                </c:pt>
                <c:pt idx="90">
                  <c:v>10.15</c:v>
                </c:pt>
                <c:pt idx="91">
                  <c:v>12.274999999999999</c:v>
                </c:pt>
                <c:pt idx="92">
                  <c:v>12.1875</c:v>
                </c:pt>
                <c:pt idx="93">
                  <c:v>12.974999999999998</c:v>
                </c:pt>
                <c:pt idx="94">
                  <c:v>14.9</c:v>
                </c:pt>
                <c:pt idx="95">
                  <c:v>12.900000000000002</c:v>
                </c:pt>
                <c:pt idx="96">
                  <c:v>9.0333333333333332</c:v>
                </c:pt>
                <c:pt idx="97">
                  <c:v>9.8562500000000011</c:v>
                </c:pt>
                <c:pt idx="98">
                  <c:v>13.743749999999999</c:v>
                </c:pt>
                <c:pt idx="99">
                  <c:v>11.306249999999999</c:v>
                </c:pt>
                <c:pt idx="100">
                  <c:v>14.475000000000001</c:v>
                </c:pt>
                <c:pt idx="101">
                  <c:v>12.887499999999999</c:v>
                </c:pt>
                <c:pt idx="102">
                  <c:v>16.068750000000001</c:v>
                </c:pt>
                <c:pt idx="103">
                  <c:v>19.518750000000001</c:v>
                </c:pt>
                <c:pt idx="104">
                  <c:v>17.96875</c:v>
                </c:pt>
                <c:pt idx="105">
                  <c:v>16.371428571428574</c:v>
                </c:pt>
                <c:pt idx="106">
                  <c:v>15.268750000000001</c:v>
                </c:pt>
                <c:pt idx="107">
                  <c:v>14.956250000000001</c:v>
                </c:pt>
                <c:pt idx="108">
                  <c:v>13.656249999999998</c:v>
                </c:pt>
                <c:pt idx="109">
                  <c:v>10.206250000000001</c:v>
                </c:pt>
                <c:pt idx="110">
                  <c:v>11.956249999999999</c:v>
                </c:pt>
                <c:pt idx="111">
                  <c:v>12.525</c:v>
                </c:pt>
                <c:pt idx="112">
                  <c:v>12.99375</c:v>
                </c:pt>
                <c:pt idx="113">
                  <c:v>13.86875</c:v>
                </c:pt>
                <c:pt idx="114">
                  <c:v>15.61875</c:v>
                </c:pt>
                <c:pt idx="115">
                  <c:v>17.556249999999999</c:v>
                </c:pt>
                <c:pt idx="116">
                  <c:v>16.024999999999999</c:v>
                </c:pt>
                <c:pt idx="117">
                  <c:v>16.318749999999998</c:v>
                </c:pt>
                <c:pt idx="118">
                  <c:v>12.68125</c:v>
                </c:pt>
                <c:pt idx="119">
                  <c:v>11.86875</c:v>
                </c:pt>
                <c:pt idx="120">
                  <c:v>9.625</c:v>
                </c:pt>
                <c:pt idx="121">
                  <c:v>11.837499999999999</c:v>
                </c:pt>
                <c:pt idx="122">
                  <c:v>12.68125</c:v>
                </c:pt>
                <c:pt idx="123">
                  <c:v>15.475</c:v>
                </c:pt>
                <c:pt idx="124">
                  <c:v>12.293749999999999</c:v>
                </c:pt>
                <c:pt idx="125">
                  <c:v>12.343750000000002</c:v>
                </c:pt>
                <c:pt idx="126">
                  <c:v>16.256250000000001</c:v>
                </c:pt>
                <c:pt idx="127">
                  <c:v>19.081250000000001</c:v>
                </c:pt>
                <c:pt idx="128">
                  <c:v>22.45</c:v>
                </c:pt>
                <c:pt idx="129">
                  <c:v>14.156250000000002</c:v>
                </c:pt>
                <c:pt idx="130">
                  <c:v>16.66</c:v>
                </c:pt>
                <c:pt idx="131">
                  <c:v>11.173333333333336</c:v>
                </c:pt>
                <c:pt idx="132">
                  <c:v>12.05625</c:v>
                </c:pt>
                <c:pt idx="133">
                  <c:v>13.649999999999997</c:v>
                </c:pt>
                <c:pt idx="134">
                  <c:v>11.825000000000001</c:v>
                </c:pt>
                <c:pt idx="135">
                  <c:v>13.612500000000001</c:v>
                </c:pt>
                <c:pt idx="136">
                  <c:v>15.525000000000002</c:v>
                </c:pt>
                <c:pt idx="137">
                  <c:v>17.712500000000002</c:v>
                </c:pt>
                <c:pt idx="138">
                  <c:v>14.106249999999999</c:v>
                </c:pt>
                <c:pt idx="139">
                  <c:v>14.206249999999999</c:v>
                </c:pt>
                <c:pt idx="140">
                  <c:v>16.424999999999997</c:v>
                </c:pt>
                <c:pt idx="141">
                  <c:v>19.05</c:v>
                </c:pt>
                <c:pt idx="142">
                  <c:v>22.231249999999999</c:v>
                </c:pt>
                <c:pt idx="143">
                  <c:v>20.074999999999996</c:v>
                </c:pt>
                <c:pt idx="144">
                  <c:v>15.712499999999997</c:v>
                </c:pt>
                <c:pt idx="145">
                  <c:v>17.081250000000001</c:v>
                </c:pt>
                <c:pt idx="146">
                  <c:v>18.706250000000001</c:v>
                </c:pt>
                <c:pt idx="147">
                  <c:v>17.96875</c:v>
                </c:pt>
                <c:pt idx="148">
                  <c:v>15.61875</c:v>
                </c:pt>
                <c:pt idx="149">
                  <c:v>17.881249999999998</c:v>
                </c:pt>
                <c:pt idx="150">
                  <c:v>19.893750000000001</c:v>
                </c:pt>
                <c:pt idx="151">
                  <c:v>19.55</c:v>
                </c:pt>
                <c:pt idx="152">
                  <c:v>19.725000000000001</c:v>
                </c:pt>
                <c:pt idx="153">
                  <c:v>19.28125</c:v>
                </c:pt>
                <c:pt idx="154">
                  <c:v>13.925000000000002</c:v>
                </c:pt>
                <c:pt idx="155">
                  <c:v>14.95</c:v>
                </c:pt>
                <c:pt idx="156">
                  <c:v>19.768749999999997</c:v>
                </c:pt>
                <c:pt idx="157">
                  <c:v>21.887500000000003</c:v>
                </c:pt>
                <c:pt idx="158">
                  <c:v>22.999999999999996</c:v>
                </c:pt>
                <c:pt idx="159">
                  <c:v>23.887499999999996</c:v>
                </c:pt>
                <c:pt idx="160">
                  <c:v>25.143750000000001</c:v>
                </c:pt>
                <c:pt idx="161">
                  <c:v>22.368749999999999</c:v>
                </c:pt>
                <c:pt idx="162">
                  <c:v>20.100000000000001</c:v>
                </c:pt>
                <c:pt idx="163">
                  <c:v>16.393750000000001</c:v>
                </c:pt>
                <c:pt idx="164">
                  <c:v>12.799999999999999</c:v>
                </c:pt>
                <c:pt idx="165">
                  <c:v>15.724999999999998</c:v>
                </c:pt>
                <c:pt idx="166">
                  <c:v>19.606249999999999</c:v>
                </c:pt>
                <c:pt idx="167">
                  <c:v>15.981249999999999</c:v>
                </c:pt>
                <c:pt idx="168">
                  <c:v>15.3125</c:v>
                </c:pt>
                <c:pt idx="169">
                  <c:v>19.906249999999996</c:v>
                </c:pt>
                <c:pt idx="170">
                  <c:v>22.056250000000006</c:v>
                </c:pt>
                <c:pt idx="171">
                  <c:v>19.356249999999999</c:v>
                </c:pt>
                <c:pt idx="172">
                  <c:v>17.837500000000002</c:v>
                </c:pt>
                <c:pt idx="173">
                  <c:v>19.25</c:v>
                </c:pt>
                <c:pt idx="174">
                  <c:v>19.712500000000002</c:v>
                </c:pt>
                <c:pt idx="175">
                  <c:v>21.287500000000001</c:v>
                </c:pt>
                <c:pt idx="176">
                  <c:v>20.987500000000001</c:v>
                </c:pt>
                <c:pt idx="177">
                  <c:v>20.562499999999996</c:v>
                </c:pt>
                <c:pt idx="178">
                  <c:v>20.986666666666665</c:v>
                </c:pt>
                <c:pt idx="179">
                  <c:v>20.799999999999997</c:v>
                </c:pt>
                <c:pt idx="180">
                  <c:v>18.8</c:v>
                </c:pt>
              </c:numCache>
            </c:numRef>
          </c:val>
          <c:smooth val="0"/>
          <c:extLst>
            <c:ext xmlns:c16="http://schemas.microsoft.com/office/drawing/2014/chart" uri="{C3380CC4-5D6E-409C-BE32-E72D297353CC}">
              <c16:uniqueId val="{00000002-9E6C-42AB-87BE-1ABB2AD461B2}"/>
            </c:ext>
          </c:extLst>
        </c:ser>
        <c:dLbls>
          <c:showLegendKey val="0"/>
          <c:showVal val="0"/>
          <c:showCatName val="0"/>
          <c:showSerName val="0"/>
          <c:showPercent val="0"/>
          <c:showBubbleSize val="0"/>
        </c:dLbls>
        <c:smooth val="0"/>
        <c:axId val="355599240"/>
        <c:axId val="355603160"/>
      </c:lineChart>
      <c:dateAx>
        <c:axId val="355599240"/>
        <c:scaling>
          <c:orientation val="minMax"/>
        </c:scaling>
        <c:delete val="0"/>
        <c:axPos val="b"/>
        <c:majorGridlines>
          <c:spPr>
            <a:ln w="9525" cap="flat" cmpd="sng" algn="ctr">
              <a:solidFill>
                <a:schemeClr val="tx1">
                  <a:lumMod val="15000"/>
                  <a:lumOff val="85000"/>
                </a:schemeClr>
              </a:solidFill>
              <a:round/>
            </a:ln>
            <a:effectLst/>
          </c:spPr>
        </c:majorGridlines>
        <c:numFmt formatCode="dd/mm/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603160"/>
        <c:crosses val="autoZero"/>
        <c:auto val="1"/>
        <c:lblOffset val="100"/>
        <c:baseTimeUnit val="days"/>
        <c:majorUnit val="7"/>
        <c:majorTimeUnit val="days"/>
        <c:minorUnit val="7"/>
        <c:minorTimeUnit val="days"/>
      </c:dateAx>
      <c:valAx>
        <c:axId val="355603160"/>
        <c:scaling>
          <c:orientation val="minMax"/>
          <c:max val="3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dirty="0"/>
                  <a:t>Daily Mean Temperature (7pt moving average) (°C)</a:t>
                </a:r>
              </a:p>
            </c:rich>
          </c:tx>
          <c:overlay val="0"/>
          <c:spPr>
            <a:noFill/>
            <a:ln w="25400">
              <a:noFill/>
            </a:ln>
          </c:spPr>
        </c:title>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599240"/>
        <c:crosses val="autoZero"/>
        <c:crossBetween val="between"/>
        <c:majorUnit val="2"/>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Daily Mean</a:t>
            </a:r>
            <a:r>
              <a:rPr lang="en-GB" baseline="0"/>
              <a:t> Temperature (7Pt moving Average) 1987</a:t>
            </a:r>
            <a:endParaRPr lang="en-GB"/>
          </a:p>
        </c:rich>
      </c:tx>
      <c:overlay val="0"/>
      <c:spPr>
        <a:noFill/>
        <a:ln w="25400">
          <a:noFill/>
        </a:ln>
      </c:spPr>
    </c:title>
    <c:autoTitleDeleted val="0"/>
    <c:plotArea>
      <c:layout>
        <c:manualLayout>
          <c:layoutTarget val="inner"/>
          <c:xMode val="edge"/>
          <c:yMode val="edge"/>
          <c:x val="0.13478051656586404"/>
          <c:y val="9.5381127915363226E-2"/>
          <c:w val="0.83651165886872836"/>
          <c:h val="0.63814410968076352"/>
        </c:manualLayout>
      </c:layout>
      <c:lineChart>
        <c:grouping val="standard"/>
        <c:varyColors val="0"/>
        <c:ser>
          <c:idx val="1"/>
          <c:order val="0"/>
          <c:tx>
            <c:strRef>
              <c:f>'Daily Mean Temperature'!$D$2</c:f>
              <c:strCache>
                <c:ptCount val="1"/>
                <c:pt idx="0">
                  <c:v>Camborne May-Oct 1987</c:v>
                </c:pt>
              </c:strCache>
            </c:strRef>
          </c:tx>
          <c:spPr>
            <a:ln w="41275" cap="rnd">
              <a:solidFill>
                <a:srgbClr val="0070C0"/>
              </a:solidFill>
              <a:prstDash val="dash"/>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Temperature'!$D$6:$D$183</c:f>
              <c:numCache>
                <c:formatCode>0.0</c:formatCode>
                <c:ptCount val="178"/>
                <c:pt idx="0">
                  <c:v>9.3928571428571423</c:v>
                </c:pt>
                <c:pt idx="1">
                  <c:v>9.3571428571428577</c:v>
                </c:pt>
                <c:pt idx="2">
                  <c:v>9.65</c:v>
                </c:pt>
                <c:pt idx="3">
                  <c:v>9.9071428571428566</c:v>
                </c:pt>
                <c:pt idx="4">
                  <c:v>9.985714285714284</c:v>
                </c:pt>
                <c:pt idx="5">
                  <c:v>10.049999999999999</c:v>
                </c:pt>
                <c:pt idx="6">
                  <c:v>10.035714285714286</c:v>
                </c:pt>
                <c:pt idx="7">
                  <c:v>9.9285714285714288</c:v>
                </c:pt>
                <c:pt idx="8">
                  <c:v>9.7999999999999989</c:v>
                </c:pt>
                <c:pt idx="9">
                  <c:v>9.4785714285714295</c:v>
                </c:pt>
                <c:pt idx="10">
                  <c:v>9.4428571428571413</c:v>
                </c:pt>
                <c:pt idx="11">
                  <c:v>9.6785714285714288</c:v>
                </c:pt>
                <c:pt idx="12">
                  <c:v>9.5785714285714274</c:v>
                </c:pt>
                <c:pt idx="13">
                  <c:v>9.8571428571428577</c:v>
                </c:pt>
                <c:pt idx="14">
                  <c:v>9.9</c:v>
                </c:pt>
                <c:pt idx="15">
                  <c:v>10.12142857142857</c:v>
                </c:pt>
                <c:pt idx="16">
                  <c:v>10.285714285714286</c:v>
                </c:pt>
                <c:pt idx="17">
                  <c:v>10.357142857142859</c:v>
                </c:pt>
                <c:pt idx="18">
                  <c:v>10.664285714285715</c:v>
                </c:pt>
                <c:pt idx="19">
                  <c:v>10.785714285714286</c:v>
                </c:pt>
                <c:pt idx="20">
                  <c:v>10.814285714285713</c:v>
                </c:pt>
                <c:pt idx="21">
                  <c:v>11.049999999999999</c:v>
                </c:pt>
                <c:pt idx="22">
                  <c:v>11.178571428571429</c:v>
                </c:pt>
                <c:pt idx="23">
                  <c:v>11.428571428571431</c:v>
                </c:pt>
                <c:pt idx="24">
                  <c:v>11.785714285714288</c:v>
                </c:pt>
                <c:pt idx="25">
                  <c:v>11.8</c:v>
                </c:pt>
                <c:pt idx="26">
                  <c:v>12.142857142857142</c:v>
                </c:pt>
                <c:pt idx="27">
                  <c:v>12.457142857142857</c:v>
                </c:pt>
                <c:pt idx="28">
                  <c:v>12.657142857142857</c:v>
                </c:pt>
                <c:pt idx="29">
                  <c:v>12.635714285714284</c:v>
                </c:pt>
                <c:pt idx="30">
                  <c:v>12.749999999999998</c:v>
                </c:pt>
                <c:pt idx="31">
                  <c:v>12.542857142857143</c:v>
                </c:pt>
                <c:pt idx="32">
                  <c:v>12.192857142857145</c:v>
                </c:pt>
                <c:pt idx="33">
                  <c:v>11.835714285714287</c:v>
                </c:pt>
                <c:pt idx="34">
                  <c:v>11.22857142857143</c:v>
                </c:pt>
                <c:pt idx="35">
                  <c:v>10.835714285714285</c:v>
                </c:pt>
                <c:pt idx="36">
                  <c:v>10.614285714285714</c:v>
                </c:pt>
                <c:pt idx="37">
                  <c:v>10.335714285714287</c:v>
                </c:pt>
                <c:pt idx="38">
                  <c:v>10.135714285714286</c:v>
                </c:pt>
                <c:pt idx="39">
                  <c:v>10.164285714285715</c:v>
                </c:pt>
                <c:pt idx="40">
                  <c:v>10.37857142857143</c:v>
                </c:pt>
                <c:pt idx="41">
                  <c:v>10.87142857142857</c:v>
                </c:pt>
                <c:pt idx="42">
                  <c:v>11.121428571428572</c:v>
                </c:pt>
                <c:pt idx="43">
                  <c:v>11.414285714285713</c:v>
                </c:pt>
                <c:pt idx="44">
                  <c:v>11.692857142857141</c:v>
                </c:pt>
                <c:pt idx="45">
                  <c:v>12.25</c:v>
                </c:pt>
                <c:pt idx="46">
                  <c:v>12.700000000000001</c:v>
                </c:pt>
                <c:pt idx="47">
                  <c:v>13.071428571428569</c:v>
                </c:pt>
                <c:pt idx="48">
                  <c:v>13.292857142857143</c:v>
                </c:pt>
                <c:pt idx="49">
                  <c:v>13.542857142857143</c:v>
                </c:pt>
                <c:pt idx="50">
                  <c:v>13.778571428571427</c:v>
                </c:pt>
                <c:pt idx="51">
                  <c:v>14.178571428571429</c:v>
                </c:pt>
                <c:pt idx="52">
                  <c:v>14.47857142857143</c:v>
                </c:pt>
                <c:pt idx="53">
                  <c:v>14.864285714285714</c:v>
                </c:pt>
                <c:pt idx="54">
                  <c:v>14.842857142857143</c:v>
                </c:pt>
                <c:pt idx="55">
                  <c:v>14.614285714285716</c:v>
                </c:pt>
                <c:pt idx="56">
                  <c:v>14.492857142857146</c:v>
                </c:pt>
                <c:pt idx="57">
                  <c:v>14.678571428571431</c:v>
                </c:pt>
                <c:pt idx="58">
                  <c:v>14.885714285714284</c:v>
                </c:pt>
                <c:pt idx="59">
                  <c:v>15.171428571428573</c:v>
                </c:pt>
                <c:pt idx="60">
                  <c:v>15.12857142857143</c:v>
                </c:pt>
                <c:pt idx="61">
                  <c:v>15.392857142857142</c:v>
                </c:pt>
                <c:pt idx="62">
                  <c:v>15.764285714285716</c:v>
                </c:pt>
                <c:pt idx="63">
                  <c:v>15.8</c:v>
                </c:pt>
                <c:pt idx="64">
                  <c:v>16.207142857142859</c:v>
                </c:pt>
                <c:pt idx="65">
                  <c:v>16.235714285714284</c:v>
                </c:pt>
                <c:pt idx="66">
                  <c:v>15.978571428571428</c:v>
                </c:pt>
                <c:pt idx="67">
                  <c:v>15.935714285714287</c:v>
                </c:pt>
                <c:pt idx="68">
                  <c:v>16.028571428571428</c:v>
                </c:pt>
                <c:pt idx="69">
                  <c:v>16.25</c:v>
                </c:pt>
                <c:pt idx="70">
                  <c:v>16.478571428571431</c:v>
                </c:pt>
                <c:pt idx="71">
                  <c:v>15.864285714285712</c:v>
                </c:pt>
                <c:pt idx="72">
                  <c:v>15.457142857142856</c:v>
                </c:pt>
                <c:pt idx="73">
                  <c:v>15.214285714285714</c:v>
                </c:pt>
                <c:pt idx="74">
                  <c:v>15.171428571428569</c:v>
                </c:pt>
                <c:pt idx="75">
                  <c:v>14.928571428571427</c:v>
                </c:pt>
                <c:pt idx="76">
                  <c:v>14.749999999999998</c:v>
                </c:pt>
                <c:pt idx="77">
                  <c:v>14.842857142857142</c:v>
                </c:pt>
                <c:pt idx="78">
                  <c:v>15.014285714285716</c:v>
                </c:pt>
                <c:pt idx="79">
                  <c:v>15.150000000000002</c:v>
                </c:pt>
                <c:pt idx="80">
                  <c:v>15.30714285714286</c:v>
                </c:pt>
                <c:pt idx="81">
                  <c:v>15.47857142857143</c:v>
                </c:pt>
                <c:pt idx="82">
                  <c:v>15.721428571428572</c:v>
                </c:pt>
                <c:pt idx="83">
                  <c:v>15.85</c:v>
                </c:pt>
                <c:pt idx="84">
                  <c:v>15.835714285714287</c:v>
                </c:pt>
                <c:pt idx="85">
                  <c:v>16.092857142857145</c:v>
                </c:pt>
                <c:pt idx="86">
                  <c:v>16.364285714285714</c:v>
                </c:pt>
                <c:pt idx="87">
                  <c:v>16.55</c:v>
                </c:pt>
                <c:pt idx="88">
                  <c:v>16.435714285714287</c:v>
                </c:pt>
                <c:pt idx="89">
                  <c:v>16.107142857142858</c:v>
                </c:pt>
                <c:pt idx="90">
                  <c:v>15.742857142857146</c:v>
                </c:pt>
                <c:pt idx="91">
                  <c:v>15.485714285714289</c:v>
                </c:pt>
                <c:pt idx="92">
                  <c:v>15.042857142857143</c:v>
                </c:pt>
                <c:pt idx="93">
                  <c:v>14.435714285714285</c:v>
                </c:pt>
                <c:pt idx="94">
                  <c:v>14.12142857142857</c:v>
                </c:pt>
                <c:pt idx="95">
                  <c:v>13.9</c:v>
                </c:pt>
                <c:pt idx="96">
                  <c:v>13.97857142857143</c:v>
                </c:pt>
                <c:pt idx="97">
                  <c:v>14.292857142857144</c:v>
                </c:pt>
                <c:pt idx="98">
                  <c:v>14.828571428571431</c:v>
                </c:pt>
                <c:pt idx="99">
                  <c:v>15.142857142857144</c:v>
                </c:pt>
                <c:pt idx="100">
                  <c:v>15.721428571428573</c:v>
                </c:pt>
                <c:pt idx="101">
                  <c:v>16.057142857142857</c:v>
                </c:pt>
                <c:pt idx="102">
                  <c:v>16.585714285714285</c:v>
                </c:pt>
                <c:pt idx="103">
                  <c:v>17.00714285714286</c:v>
                </c:pt>
                <c:pt idx="104">
                  <c:v>17.25714285714286</c:v>
                </c:pt>
                <c:pt idx="105">
                  <c:v>17.378571428571426</c:v>
                </c:pt>
                <c:pt idx="106">
                  <c:v>17.792857142857141</c:v>
                </c:pt>
                <c:pt idx="107">
                  <c:v>17.899999999999999</c:v>
                </c:pt>
                <c:pt idx="108">
                  <c:v>17.714285714285712</c:v>
                </c:pt>
                <c:pt idx="109">
                  <c:v>17.435714285714287</c:v>
                </c:pt>
                <c:pt idx="110">
                  <c:v>17.142857142857142</c:v>
                </c:pt>
                <c:pt idx="111">
                  <c:v>16.621428571428574</c:v>
                </c:pt>
                <c:pt idx="112">
                  <c:v>16.064285714285713</c:v>
                </c:pt>
                <c:pt idx="113">
                  <c:v>15.35</c:v>
                </c:pt>
                <c:pt idx="114">
                  <c:v>14.985714285714284</c:v>
                </c:pt>
                <c:pt idx="115">
                  <c:v>15.092857142857142</c:v>
                </c:pt>
                <c:pt idx="116">
                  <c:v>15.171428571428573</c:v>
                </c:pt>
                <c:pt idx="117">
                  <c:v>15.292857142857143</c:v>
                </c:pt>
                <c:pt idx="118">
                  <c:v>15.735714285714284</c:v>
                </c:pt>
                <c:pt idx="119">
                  <c:v>16.142857142857142</c:v>
                </c:pt>
                <c:pt idx="120">
                  <c:v>16.357142857142854</c:v>
                </c:pt>
                <c:pt idx="121">
                  <c:v>16.485714285714284</c:v>
                </c:pt>
                <c:pt idx="122">
                  <c:v>16.321428571428573</c:v>
                </c:pt>
                <c:pt idx="123">
                  <c:v>16.142857142857142</c:v>
                </c:pt>
                <c:pt idx="124">
                  <c:v>15.735714285714286</c:v>
                </c:pt>
                <c:pt idx="125">
                  <c:v>15.25</c:v>
                </c:pt>
                <c:pt idx="126">
                  <c:v>14.907142857142858</c:v>
                </c:pt>
                <c:pt idx="127">
                  <c:v>15.021428571428572</c:v>
                </c:pt>
                <c:pt idx="128">
                  <c:v>15.135714285714284</c:v>
                </c:pt>
                <c:pt idx="129">
                  <c:v>15.007142857142856</c:v>
                </c:pt>
                <c:pt idx="130">
                  <c:v>14.864285714285714</c:v>
                </c:pt>
                <c:pt idx="131">
                  <c:v>14.914285714285715</c:v>
                </c:pt>
                <c:pt idx="132">
                  <c:v>15.078571428571427</c:v>
                </c:pt>
                <c:pt idx="133">
                  <c:v>15.285714285714286</c:v>
                </c:pt>
                <c:pt idx="134">
                  <c:v>15.192857142857141</c:v>
                </c:pt>
                <c:pt idx="135">
                  <c:v>15.164285714285713</c:v>
                </c:pt>
                <c:pt idx="136">
                  <c:v>15.392857142857141</c:v>
                </c:pt>
                <c:pt idx="137">
                  <c:v>15.807142857142859</c:v>
                </c:pt>
                <c:pt idx="138">
                  <c:v>15.799999999999999</c:v>
                </c:pt>
                <c:pt idx="139">
                  <c:v>15.72857142857143</c:v>
                </c:pt>
                <c:pt idx="140">
                  <c:v>15.292857142857143</c:v>
                </c:pt>
                <c:pt idx="141">
                  <c:v>14.592857142857142</c:v>
                </c:pt>
                <c:pt idx="142">
                  <c:v>13.721428571428572</c:v>
                </c:pt>
                <c:pt idx="143">
                  <c:v>13.064285714285713</c:v>
                </c:pt>
                <c:pt idx="144">
                  <c:v>12.12142857142857</c:v>
                </c:pt>
                <c:pt idx="145">
                  <c:v>11.692857142857145</c:v>
                </c:pt>
                <c:pt idx="146">
                  <c:v>11.299999999999999</c:v>
                </c:pt>
                <c:pt idx="147">
                  <c:v>11.171428571428573</c:v>
                </c:pt>
                <c:pt idx="148">
                  <c:v>11.62857142857143</c:v>
                </c:pt>
                <c:pt idx="149">
                  <c:v>12.235714285714286</c:v>
                </c:pt>
                <c:pt idx="150">
                  <c:v>12.771428571428572</c:v>
                </c:pt>
                <c:pt idx="151">
                  <c:v>13.450000000000001</c:v>
                </c:pt>
                <c:pt idx="152">
                  <c:v>13.635714285714286</c:v>
                </c:pt>
                <c:pt idx="153">
                  <c:v>13.700000000000001</c:v>
                </c:pt>
                <c:pt idx="154">
                  <c:v>13.428571428571429</c:v>
                </c:pt>
                <c:pt idx="155">
                  <c:v>12.97857142857143</c:v>
                </c:pt>
                <c:pt idx="156">
                  <c:v>12.25</c:v>
                </c:pt>
                <c:pt idx="157">
                  <c:v>11.37142857142857</c:v>
                </c:pt>
                <c:pt idx="158">
                  <c:v>10.785714285714286</c:v>
                </c:pt>
                <c:pt idx="159">
                  <c:v>10.485714285714284</c:v>
                </c:pt>
                <c:pt idx="160">
                  <c:v>10.007142857142856</c:v>
                </c:pt>
                <c:pt idx="161">
                  <c:v>9.6785714285714288</c:v>
                </c:pt>
                <c:pt idx="162">
                  <c:v>9.5357142857142865</c:v>
                </c:pt>
                <c:pt idx="163">
                  <c:v>9.7428571428571438</c:v>
                </c:pt>
                <c:pt idx="164">
                  <c:v>10.307142857142855</c:v>
                </c:pt>
                <c:pt idx="165">
                  <c:v>10.55</c:v>
                </c:pt>
                <c:pt idx="166">
                  <c:v>10.707142857142856</c:v>
                </c:pt>
                <c:pt idx="167">
                  <c:v>10.9</c:v>
                </c:pt>
                <c:pt idx="168">
                  <c:v>11</c:v>
                </c:pt>
                <c:pt idx="169">
                  <c:v>10.742857142857144</c:v>
                </c:pt>
                <c:pt idx="170">
                  <c:v>10.242857142857144</c:v>
                </c:pt>
                <c:pt idx="171">
                  <c:v>9.5499999999999989</c:v>
                </c:pt>
                <c:pt idx="172">
                  <c:v>9.0928571428571434</c:v>
                </c:pt>
                <c:pt idx="173">
                  <c:v>8.9571428571428573</c:v>
                </c:pt>
                <c:pt idx="174">
                  <c:v>8.7000000000000011</c:v>
                </c:pt>
                <c:pt idx="175">
                  <c:v>8.8000000000000007</c:v>
                </c:pt>
                <c:pt idx="176">
                  <c:v>9.3214285714285712</c:v>
                </c:pt>
                <c:pt idx="177">
                  <c:v>9.992857142857142</c:v>
                </c:pt>
              </c:numCache>
            </c:numRef>
          </c:val>
          <c:smooth val="0"/>
          <c:extLst>
            <c:ext xmlns:c16="http://schemas.microsoft.com/office/drawing/2014/chart" uri="{C3380CC4-5D6E-409C-BE32-E72D297353CC}">
              <c16:uniqueId val="{00000000-34B1-4EFB-ABC5-5CCFC8399C9D}"/>
            </c:ext>
          </c:extLst>
        </c:ser>
        <c:ser>
          <c:idx val="3"/>
          <c:order val="1"/>
          <c:tx>
            <c:strRef>
              <c:f>'Daily Mean Temperature'!$F$2</c:f>
              <c:strCache>
                <c:ptCount val="1"/>
                <c:pt idx="0">
                  <c:v>Heathrow May-Oct 1987 </c:v>
                </c:pt>
              </c:strCache>
            </c:strRef>
          </c:tx>
          <c:spPr>
            <a:ln w="19050" cap="rnd">
              <a:solidFill>
                <a:srgbClr val="FF0000"/>
              </a:solidFill>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Temperature'!$F$6:$F$183</c:f>
              <c:numCache>
                <c:formatCode>0.0</c:formatCode>
                <c:ptCount val="178"/>
                <c:pt idx="0">
                  <c:v>10.271428571428572</c:v>
                </c:pt>
                <c:pt idx="1">
                  <c:v>9.9142857142857128</c:v>
                </c:pt>
                <c:pt idx="2">
                  <c:v>10.828571428571427</c:v>
                </c:pt>
                <c:pt idx="3">
                  <c:v>11.37857142857143</c:v>
                </c:pt>
                <c:pt idx="4">
                  <c:v>11.85</c:v>
                </c:pt>
                <c:pt idx="5">
                  <c:v>12.214285714285714</c:v>
                </c:pt>
                <c:pt idx="6">
                  <c:v>11.792857142857144</c:v>
                </c:pt>
                <c:pt idx="7">
                  <c:v>11.478571428571428</c:v>
                </c:pt>
                <c:pt idx="8">
                  <c:v>11.1</c:v>
                </c:pt>
                <c:pt idx="9">
                  <c:v>10.264285714285714</c:v>
                </c:pt>
                <c:pt idx="10">
                  <c:v>10.235714285714284</c:v>
                </c:pt>
                <c:pt idx="11">
                  <c:v>10.25</c:v>
                </c:pt>
                <c:pt idx="12">
                  <c:v>10.142857142857142</c:v>
                </c:pt>
                <c:pt idx="13">
                  <c:v>10.221428571428572</c:v>
                </c:pt>
                <c:pt idx="14">
                  <c:v>10.278571428571427</c:v>
                </c:pt>
                <c:pt idx="15">
                  <c:v>10.314285714285713</c:v>
                </c:pt>
                <c:pt idx="16">
                  <c:v>10.385714285714284</c:v>
                </c:pt>
                <c:pt idx="17">
                  <c:v>10.7</c:v>
                </c:pt>
                <c:pt idx="18">
                  <c:v>10.971428571428572</c:v>
                </c:pt>
                <c:pt idx="19">
                  <c:v>11.535714285714283</c:v>
                </c:pt>
                <c:pt idx="20">
                  <c:v>12.314285714285715</c:v>
                </c:pt>
                <c:pt idx="21">
                  <c:v>12.757142857142856</c:v>
                </c:pt>
                <c:pt idx="22">
                  <c:v>13.400000000000002</c:v>
                </c:pt>
                <c:pt idx="23">
                  <c:v>14.392857142857142</c:v>
                </c:pt>
                <c:pt idx="24">
                  <c:v>14.835714285714285</c:v>
                </c:pt>
                <c:pt idx="25">
                  <c:v>15.242857142857146</c:v>
                </c:pt>
                <c:pt idx="26">
                  <c:v>14.935714285714285</c:v>
                </c:pt>
                <c:pt idx="27">
                  <c:v>14.914285714285715</c:v>
                </c:pt>
                <c:pt idx="28">
                  <c:v>15.207142857142856</c:v>
                </c:pt>
                <c:pt idx="29">
                  <c:v>14.85</c:v>
                </c:pt>
                <c:pt idx="30">
                  <c:v>14.485714285714286</c:v>
                </c:pt>
                <c:pt idx="31">
                  <c:v>14.171428571428573</c:v>
                </c:pt>
                <c:pt idx="32">
                  <c:v>13.692857142857145</c:v>
                </c:pt>
                <c:pt idx="33">
                  <c:v>13.342857142857143</c:v>
                </c:pt>
                <c:pt idx="34">
                  <c:v>12.849999999999998</c:v>
                </c:pt>
                <c:pt idx="35">
                  <c:v>12.614285714285712</c:v>
                </c:pt>
                <c:pt idx="36">
                  <c:v>12.721428571428572</c:v>
                </c:pt>
                <c:pt idx="37">
                  <c:v>12.542857142857143</c:v>
                </c:pt>
                <c:pt idx="38">
                  <c:v>12.528571428571428</c:v>
                </c:pt>
                <c:pt idx="39">
                  <c:v>12.542857142857143</c:v>
                </c:pt>
                <c:pt idx="40">
                  <c:v>12.607142857142858</c:v>
                </c:pt>
                <c:pt idx="41">
                  <c:v>12.792857142857143</c:v>
                </c:pt>
                <c:pt idx="42">
                  <c:v>12.735714285714284</c:v>
                </c:pt>
                <c:pt idx="43">
                  <c:v>12.928571428571427</c:v>
                </c:pt>
                <c:pt idx="44">
                  <c:v>13.135714285714286</c:v>
                </c:pt>
                <c:pt idx="45">
                  <c:v>13.285714285714288</c:v>
                </c:pt>
                <c:pt idx="46">
                  <c:v>13.435714285714287</c:v>
                </c:pt>
                <c:pt idx="47">
                  <c:v>14.02142857142857</c:v>
                </c:pt>
                <c:pt idx="48">
                  <c:v>14.435714285714285</c:v>
                </c:pt>
                <c:pt idx="49">
                  <c:v>14.571428571428571</c:v>
                </c:pt>
                <c:pt idx="50">
                  <c:v>14.985714285714286</c:v>
                </c:pt>
                <c:pt idx="51">
                  <c:v>15.485714285714286</c:v>
                </c:pt>
                <c:pt idx="52">
                  <c:v>16.357142857142858</c:v>
                </c:pt>
                <c:pt idx="53">
                  <c:v>17.778571428571432</c:v>
                </c:pt>
                <c:pt idx="54">
                  <c:v>18.50714285714286</c:v>
                </c:pt>
                <c:pt idx="55">
                  <c:v>18.592857142857145</c:v>
                </c:pt>
                <c:pt idx="56">
                  <c:v>18.907142857142855</c:v>
                </c:pt>
                <c:pt idx="57">
                  <c:v>19.092857142857138</c:v>
                </c:pt>
                <c:pt idx="58">
                  <c:v>19.25714285714286</c:v>
                </c:pt>
                <c:pt idx="59">
                  <c:v>19.178571428571427</c:v>
                </c:pt>
                <c:pt idx="60">
                  <c:v>18.985714285714288</c:v>
                </c:pt>
                <c:pt idx="61">
                  <c:v>18.964285714285715</c:v>
                </c:pt>
                <c:pt idx="62">
                  <c:v>19.221428571428572</c:v>
                </c:pt>
                <c:pt idx="63">
                  <c:v>19.37142857142857</c:v>
                </c:pt>
                <c:pt idx="64">
                  <c:v>19.835714285714285</c:v>
                </c:pt>
                <c:pt idx="65">
                  <c:v>20.057142857142857</c:v>
                </c:pt>
                <c:pt idx="66">
                  <c:v>19.585714285714285</c:v>
                </c:pt>
                <c:pt idx="67">
                  <c:v>19.25714285714286</c:v>
                </c:pt>
                <c:pt idx="68">
                  <c:v>19.207142857142859</c:v>
                </c:pt>
                <c:pt idx="69">
                  <c:v>19.457142857142859</c:v>
                </c:pt>
                <c:pt idx="70">
                  <c:v>19.278571428571432</c:v>
                </c:pt>
                <c:pt idx="71">
                  <c:v>18.321428571428577</c:v>
                </c:pt>
                <c:pt idx="72">
                  <c:v>17.535714285714285</c:v>
                </c:pt>
                <c:pt idx="73">
                  <c:v>17.271428571428569</c:v>
                </c:pt>
                <c:pt idx="74">
                  <c:v>16.928571428571427</c:v>
                </c:pt>
                <c:pt idx="75">
                  <c:v>16.071428571428573</c:v>
                </c:pt>
                <c:pt idx="76">
                  <c:v>15.492857142857142</c:v>
                </c:pt>
                <c:pt idx="77">
                  <c:v>15.178571428571429</c:v>
                </c:pt>
                <c:pt idx="78">
                  <c:v>15.3</c:v>
                </c:pt>
                <c:pt idx="79">
                  <c:v>15.171428571428574</c:v>
                </c:pt>
                <c:pt idx="80">
                  <c:v>15.057142857142859</c:v>
                </c:pt>
                <c:pt idx="81">
                  <c:v>15.092857142857143</c:v>
                </c:pt>
                <c:pt idx="82">
                  <c:v>15.514285714285714</c:v>
                </c:pt>
                <c:pt idx="83">
                  <c:v>15.957142857142857</c:v>
                </c:pt>
                <c:pt idx="84">
                  <c:v>16.292857142857144</c:v>
                </c:pt>
                <c:pt idx="85">
                  <c:v>16.914285714285715</c:v>
                </c:pt>
                <c:pt idx="86">
                  <c:v>17.37857142857143</c:v>
                </c:pt>
                <c:pt idx="87">
                  <c:v>17.792857142857144</c:v>
                </c:pt>
                <c:pt idx="88">
                  <c:v>17.721428571428568</c:v>
                </c:pt>
                <c:pt idx="89">
                  <c:v>17.292857142857141</c:v>
                </c:pt>
                <c:pt idx="90">
                  <c:v>16.642857142857142</c:v>
                </c:pt>
                <c:pt idx="91">
                  <c:v>16.342857142857145</c:v>
                </c:pt>
                <c:pt idx="92">
                  <c:v>15.585714285714287</c:v>
                </c:pt>
                <c:pt idx="93">
                  <c:v>15.142857142857142</c:v>
                </c:pt>
                <c:pt idx="94">
                  <c:v>15</c:v>
                </c:pt>
                <c:pt idx="95">
                  <c:v>14.778571428571428</c:v>
                </c:pt>
                <c:pt idx="96">
                  <c:v>14.814285714285713</c:v>
                </c:pt>
                <c:pt idx="97">
                  <c:v>15.192857142857141</c:v>
                </c:pt>
                <c:pt idx="98">
                  <c:v>15.87142857142857</c:v>
                </c:pt>
                <c:pt idx="99">
                  <c:v>16.37857142857143</c:v>
                </c:pt>
                <c:pt idx="100">
                  <c:v>17.107142857142858</c:v>
                </c:pt>
                <c:pt idx="101">
                  <c:v>17.75</c:v>
                </c:pt>
                <c:pt idx="102">
                  <c:v>18.449999999999996</c:v>
                </c:pt>
                <c:pt idx="103">
                  <c:v>19.192857142857143</c:v>
                </c:pt>
                <c:pt idx="104">
                  <c:v>19.5</c:v>
                </c:pt>
                <c:pt idx="105">
                  <c:v>19.900000000000002</c:v>
                </c:pt>
                <c:pt idx="106">
                  <c:v>20.685714285714287</c:v>
                </c:pt>
                <c:pt idx="107">
                  <c:v>20.907142857142855</c:v>
                </c:pt>
                <c:pt idx="108">
                  <c:v>20.392857142857142</c:v>
                </c:pt>
                <c:pt idx="109">
                  <c:v>19.821428571428573</c:v>
                </c:pt>
                <c:pt idx="110">
                  <c:v>18.87142857142857</c:v>
                </c:pt>
                <c:pt idx="111">
                  <c:v>18.164285714285715</c:v>
                </c:pt>
                <c:pt idx="112">
                  <c:v>16.985714285714288</c:v>
                </c:pt>
                <c:pt idx="113">
                  <c:v>16.028571428571428</c:v>
                </c:pt>
                <c:pt idx="114">
                  <c:v>15.535714285714286</c:v>
                </c:pt>
                <c:pt idx="115">
                  <c:v>15.485714285714286</c:v>
                </c:pt>
                <c:pt idx="116">
                  <c:v>15.514285714285714</c:v>
                </c:pt>
                <c:pt idx="117">
                  <c:v>16.221428571428568</c:v>
                </c:pt>
                <c:pt idx="118">
                  <c:v>16.892857142857142</c:v>
                </c:pt>
                <c:pt idx="119">
                  <c:v>17.62142857142857</c:v>
                </c:pt>
                <c:pt idx="120">
                  <c:v>17.471428571428572</c:v>
                </c:pt>
                <c:pt idx="121">
                  <c:v>17.285714285714285</c:v>
                </c:pt>
                <c:pt idx="122">
                  <c:v>16.971428571428572</c:v>
                </c:pt>
                <c:pt idx="123">
                  <c:v>16.828571428571429</c:v>
                </c:pt>
                <c:pt idx="124">
                  <c:v>16.292857142857141</c:v>
                </c:pt>
                <c:pt idx="125">
                  <c:v>15.9</c:v>
                </c:pt>
                <c:pt idx="126">
                  <c:v>15.642857142857142</c:v>
                </c:pt>
                <c:pt idx="127">
                  <c:v>15.685714285714285</c:v>
                </c:pt>
                <c:pt idx="128">
                  <c:v>16.057142857142857</c:v>
                </c:pt>
                <c:pt idx="129">
                  <c:v>16.071428571428573</c:v>
                </c:pt>
                <c:pt idx="130">
                  <c:v>16.099999999999998</c:v>
                </c:pt>
                <c:pt idx="131">
                  <c:v>16.099999999999998</c:v>
                </c:pt>
                <c:pt idx="132">
                  <c:v>16.12142857142857</c:v>
                </c:pt>
                <c:pt idx="133">
                  <c:v>16.45</c:v>
                </c:pt>
                <c:pt idx="134">
                  <c:v>16.74285714285714</c:v>
                </c:pt>
                <c:pt idx="135">
                  <c:v>16.157142857142855</c:v>
                </c:pt>
                <c:pt idx="136">
                  <c:v>16.664285714285715</c:v>
                </c:pt>
                <c:pt idx="137">
                  <c:v>17.100000000000001</c:v>
                </c:pt>
                <c:pt idx="138">
                  <c:v>17.335714285714289</c:v>
                </c:pt>
                <c:pt idx="139">
                  <c:v>17.2</c:v>
                </c:pt>
                <c:pt idx="140">
                  <c:v>16.364285714285717</c:v>
                </c:pt>
                <c:pt idx="141">
                  <c:v>15.342857142857143</c:v>
                </c:pt>
                <c:pt idx="142">
                  <c:v>14.592857142857143</c:v>
                </c:pt>
                <c:pt idx="143">
                  <c:v>13.407142857142857</c:v>
                </c:pt>
                <c:pt idx="144">
                  <c:v>12.399999999999997</c:v>
                </c:pt>
                <c:pt idx="145">
                  <c:v>11.6</c:v>
                </c:pt>
                <c:pt idx="146">
                  <c:v>11.200000000000001</c:v>
                </c:pt>
                <c:pt idx="147">
                  <c:v>11.035714285714283</c:v>
                </c:pt>
                <c:pt idx="148">
                  <c:v>11.485714285714284</c:v>
                </c:pt>
                <c:pt idx="149">
                  <c:v>12.385714285714286</c:v>
                </c:pt>
                <c:pt idx="150">
                  <c:v>13.27857142857143</c:v>
                </c:pt>
                <c:pt idx="151">
                  <c:v>13.95</c:v>
                </c:pt>
                <c:pt idx="152">
                  <c:v>14.414285714285713</c:v>
                </c:pt>
                <c:pt idx="153">
                  <c:v>14.314285714285717</c:v>
                </c:pt>
                <c:pt idx="154">
                  <c:v>14.142857142857144</c:v>
                </c:pt>
                <c:pt idx="155">
                  <c:v>13.607142857142858</c:v>
                </c:pt>
                <c:pt idx="156">
                  <c:v>12.692857142857145</c:v>
                </c:pt>
                <c:pt idx="157">
                  <c:v>11.685714285714285</c:v>
                </c:pt>
                <c:pt idx="158">
                  <c:v>10.857142857142858</c:v>
                </c:pt>
                <c:pt idx="159">
                  <c:v>10.492857142857142</c:v>
                </c:pt>
                <c:pt idx="160">
                  <c:v>10.114285714285716</c:v>
                </c:pt>
                <c:pt idx="161">
                  <c:v>10.392857142857142</c:v>
                </c:pt>
                <c:pt idx="162">
                  <c:v>10.557142857142859</c:v>
                </c:pt>
                <c:pt idx="163">
                  <c:v>10.907142857142857</c:v>
                </c:pt>
                <c:pt idx="164">
                  <c:v>11.507142857142856</c:v>
                </c:pt>
                <c:pt idx="165">
                  <c:v>12.107142857142859</c:v>
                </c:pt>
                <c:pt idx="166">
                  <c:v>12.342857142857143</c:v>
                </c:pt>
                <c:pt idx="167">
                  <c:v>12.87857142857143</c:v>
                </c:pt>
                <c:pt idx="168">
                  <c:v>12.514285714285714</c:v>
                </c:pt>
                <c:pt idx="169">
                  <c:v>11.842857142857142</c:v>
                </c:pt>
                <c:pt idx="170">
                  <c:v>11.364285714285714</c:v>
                </c:pt>
                <c:pt idx="171">
                  <c:v>10.471428571428572</c:v>
                </c:pt>
                <c:pt idx="172">
                  <c:v>9.5357142857142865</c:v>
                </c:pt>
                <c:pt idx="173">
                  <c:v>9.4928571428571438</c:v>
                </c:pt>
                <c:pt idx="174">
                  <c:v>8.9785714285714295</c:v>
                </c:pt>
                <c:pt idx="175">
                  <c:v>8.4571428571428573</c:v>
                </c:pt>
                <c:pt idx="176">
                  <c:v>8.7285714285714278</c:v>
                </c:pt>
                <c:pt idx="177">
                  <c:v>9.1142857142857139</c:v>
                </c:pt>
              </c:numCache>
            </c:numRef>
          </c:val>
          <c:smooth val="0"/>
          <c:extLst>
            <c:ext xmlns:c16="http://schemas.microsoft.com/office/drawing/2014/chart" uri="{C3380CC4-5D6E-409C-BE32-E72D297353CC}">
              <c16:uniqueId val="{00000001-34B1-4EFB-ABC5-5CCFC8399C9D}"/>
            </c:ext>
          </c:extLst>
        </c:ser>
        <c:ser>
          <c:idx val="6"/>
          <c:order val="2"/>
          <c:tx>
            <c:strRef>
              <c:f>'Daily Mean Temperature'!$H$2</c:f>
              <c:strCache>
                <c:ptCount val="1"/>
                <c:pt idx="0">
                  <c:v>Hurn May-Oct 1987 </c:v>
                </c:pt>
              </c:strCache>
            </c:strRef>
          </c:tx>
          <c:spPr>
            <a:ln w="19050" cap="rnd" cmpd="sng">
              <a:solidFill>
                <a:srgbClr val="00B050"/>
              </a:solidFill>
              <a:prstDash val="solid"/>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Temperature'!$H$6:$H$183</c:f>
              <c:numCache>
                <c:formatCode>0.0</c:formatCode>
                <c:ptCount val="178"/>
                <c:pt idx="0">
                  <c:v>9.6785714285714288</c:v>
                </c:pt>
                <c:pt idx="1">
                  <c:v>9.0642857142857149</c:v>
                </c:pt>
                <c:pt idx="2">
                  <c:v>9.264285714285716</c:v>
                </c:pt>
                <c:pt idx="3">
                  <c:v>9.5642857142857132</c:v>
                </c:pt>
                <c:pt idx="4">
                  <c:v>9.8285714285714274</c:v>
                </c:pt>
                <c:pt idx="5">
                  <c:v>10.185714285714287</c:v>
                </c:pt>
                <c:pt idx="6">
                  <c:v>9.8785714285714281</c:v>
                </c:pt>
                <c:pt idx="7">
                  <c:v>9.6857142857142868</c:v>
                </c:pt>
                <c:pt idx="8">
                  <c:v>9.9285714285714288</c:v>
                </c:pt>
                <c:pt idx="9">
                  <c:v>9.6785714285714288</c:v>
                </c:pt>
                <c:pt idx="10">
                  <c:v>9.6214285714285701</c:v>
                </c:pt>
                <c:pt idx="11">
                  <c:v>9.9142857142857128</c:v>
                </c:pt>
                <c:pt idx="12">
                  <c:v>9.6428571428571423</c:v>
                </c:pt>
                <c:pt idx="13">
                  <c:v>10.064285714285715</c:v>
                </c:pt>
                <c:pt idx="14">
                  <c:v>10.014285714285716</c:v>
                </c:pt>
                <c:pt idx="15">
                  <c:v>9.7142857142857135</c:v>
                </c:pt>
                <c:pt idx="16">
                  <c:v>10.02142857142857</c:v>
                </c:pt>
                <c:pt idx="17">
                  <c:v>10.12142857142857</c:v>
                </c:pt>
                <c:pt idx="18">
                  <c:v>10.428571428571429</c:v>
                </c:pt>
                <c:pt idx="19">
                  <c:v>11.092857142857143</c:v>
                </c:pt>
                <c:pt idx="20">
                  <c:v>11.771428571428572</c:v>
                </c:pt>
                <c:pt idx="21">
                  <c:v>12.764285714285714</c:v>
                </c:pt>
                <c:pt idx="22">
                  <c:v>13.749999999999998</c:v>
                </c:pt>
                <c:pt idx="23">
                  <c:v>14.435714285714285</c:v>
                </c:pt>
                <c:pt idx="24">
                  <c:v>15.185714285714285</c:v>
                </c:pt>
                <c:pt idx="25">
                  <c:v>15.514285714285714</c:v>
                </c:pt>
                <c:pt idx="26">
                  <c:v>15.05</c:v>
                </c:pt>
                <c:pt idx="27">
                  <c:v>14.692857142857141</c:v>
                </c:pt>
                <c:pt idx="28">
                  <c:v>14.571428571428571</c:v>
                </c:pt>
                <c:pt idx="29">
                  <c:v>14.357142857142858</c:v>
                </c:pt>
                <c:pt idx="30">
                  <c:v>14.2</c:v>
                </c:pt>
                <c:pt idx="31">
                  <c:v>13.828571428571427</c:v>
                </c:pt>
                <c:pt idx="32">
                  <c:v>13.521428571428572</c:v>
                </c:pt>
                <c:pt idx="33">
                  <c:v>13.342857142857143</c:v>
                </c:pt>
                <c:pt idx="34">
                  <c:v>12.678571428571431</c:v>
                </c:pt>
                <c:pt idx="35">
                  <c:v>12.264285714285714</c:v>
                </c:pt>
                <c:pt idx="36">
                  <c:v>11.878571428571428</c:v>
                </c:pt>
                <c:pt idx="37">
                  <c:v>11.278571428571427</c:v>
                </c:pt>
                <c:pt idx="38">
                  <c:v>10.85</c:v>
                </c:pt>
                <c:pt idx="39">
                  <c:v>10.321428571428573</c:v>
                </c:pt>
                <c:pt idx="40">
                  <c:v>10.200000000000001</c:v>
                </c:pt>
                <c:pt idx="41">
                  <c:v>10.714285714285714</c:v>
                </c:pt>
                <c:pt idx="42">
                  <c:v>10.771428571428572</c:v>
                </c:pt>
                <c:pt idx="43">
                  <c:v>11.292857142857143</c:v>
                </c:pt>
                <c:pt idx="44">
                  <c:v>11.721428571428572</c:v>
                </c:pt>
                <c:pt idx="45">
                  <c:v>12.2</c:v>
                </c:pt>
                <c:pt idx="46">
                  <c:v>12.707142857142857</c:v>
                </c:pt>
                <c:pt idx="47">
                  <c:v>13.721428571428572</c:v>
                </c:pt>
                <c:pt idx="48">
                  <c:v>14.357142857142858</c:v>
                </c:pt>
                <c:pt idx="49">
                  <c:v>14.578571428571427</c:v>
                </c:pt>
                <c:pt idx="50">
                  <c:v>14.842857142857142</c:v>
                </c:pt>
                <c:pt idx="51">
                  <c:v>15.485714285714284</c:v>
                </c:pt>
                <c:pt idx="52">
                  <c:v>16.2</c:v>
                </c:pt>
                <c:pt idx="53">
                  <c:v>17.257142857142856</c:v>
                </c:pt>
                <c:pt idx="54">
                  <c:v>17.3</c:v>
                </c:pt>
                <c:pt idx="55">
                  <c:v>17.035714285714285</c:v>
                </c:pt>
                <c:pt idx="56">
                  <c:v>16.971428571428568</c:v>
                </c:pt>
                <c:pt idx="57">
                  <c:v>16.807142857142857</c:v>
                </c:pt>
                <c:pt idx="58">
                  <c:v>16.578571428571429</c:v>
                </c:pt>
                <c:pt idx="59">
                  <c:v>16.514285714285712</c:v>
                </c:pt>
                <c:pt idx="60">
                  <c:v>16.457142857142859</c:v>
                </c:pt>
                <c:pt idx="61">
                  <c:v>16.828571428571426</c:v>
                </c:pt>
                <c:pt idx="62">
                  <c:v>17.021428571428569</c:v>
                </c:pt>
                <c:pt idx="63">
                  <c:v>17.164285714285715</c:v>
                </c:pt>
                <c:pt idx="64">
                  <c:v>17.635714285714286</c:v>
                </c:pt>
                <c:pt idx="65">
                  <c:v>18.071428571428573</c:v>
                </c:pt>
                <c:pt idx="66">
                  <c:v>17.771428571428569</c:v>
                </c:pt>
                <c:pt idx="67">
                  <c:v>17.25714285714286</c:v>
                </c:pt>
                <c:pt idx="68">
                  <c:v>16.678571428571427</c:v>
                </c:pt>
                <c:pt idx="69">
                  <c:v>16.8</c:v>
                </c:pt>
                <c:pt idx="70">
                  <c:v>16.807142857142857</c:v>
                </c:pt>
                <c:pt idx="71">
                  <c:v>16.542857142857144</c:v>
                </c:pt>
                <c:pt idx="72">
                  <c:v>16.164285714285715</c:v>
                </c:pt>
                <c:pt idx="73">
                  <c:v>16.064285714285713</c:v>
                </c:pt>
                <c:pt idx="74">
                  <c:v>16.207142857142856</c:v>
                </c:pt>
                <c:pt idx="75">
                  <c:v>15.964285714285714</c:v>
                </c:pt>
                <c:pt idx="76">
                  <c:v>15.707142857142856</c:v>
                </c:pt>
                <c:pt idx="77">
                  <c:v>15.771428571428569</c:v>
                </c:pt>
                <c:pt idx="78">
                  <c:v>15.62142857142857</c:v>
                </c:pt>
                <c:pt idx="79">
                  <c:v>15.364285714285714</c:v>
                </c:pt>
                <c:pt idx="80">
                  <c:v>15.071428571428571</c:v>
                </c:pt>
                <c:pt idx="81">
                  <c:v>15.271428571428572</c:v>
                </c:pt>
                <c:pt idx="82">
                  <c:v>15.792857142857143</c:v>
                </c:pt>
                <c:pt idx="83">
                  <c:v>16.071428571428573</c:v>
                </c:pt>
                <c:pt idx="84">
                  <c:v>16.057142857142857</c:v>
                </c:pt>
                <c:pt idx="85">
                  <c:v>16.828571428571429</c:v>
                </c:pt>
                <c:pt idx="86">
                  <c:v>17.392857142857142</c:v>
                </c:pt>
                <c:pt idx="87">
                  <c:v>18.307142857142857</c:v>
                </c:pt>
                <c:pt idx="88">
                  <c:v>18.142857142857142</c:v>
                </c:pt>
                <c:pt idx="89">
                  <c:v>17.55</c:v>
                </c:pt>
                <c:pt idx="90">
                  <c:v>16.850000000000001</c:v>
                </c:pt>
                <c:pt idx="91">
                  <c:v>16.62142857142857</c:v>
                </c:pt>
                <c:pt idx="92">
                  <c:v>15.457142857142856</c:v>
                </c:pt>
                <c:pt idx="93">
                  <c:v>14.464285714285714</c:v>
                </c:pt>
                <c:pt idx="94">
                  <c:v>13.742857142857142</c:v>
                </c:pt>
                <c:pt idx="95">
                  <c:v>13.02142857142857</c:v>
                </c:pt>
                <c:pt idx="96">
                  <c:v>12.628571428571428</c:v>
                </c:pt>
                <c:pt idx="97">
                  <c:v>13.135714285714284</c:v>
                </c:pt>
                <c:pt idx="98">
                  <c:v>13.835714285714287</c:v>
                </c:pt>
                <c:pt idx="99">
                  <c:v>14.5</c:v>
                </c:pt>
                <c:pt idx="100">
                  <c:v>15.292857142857144</c:v>
                </c:pt>
                <c:pt idx="101">
                  <c:v>15.478571428571428</c:v>
                </c:pt>
                <c:pt idx="102">
                  <c:v>16.600000000000001</c:v>
                </c:pt>
                <c:pt idx="103">
                  <c:v>17.678571428571427</c:v>
                </c:pt>
                <c:pt idx="104">
                  <c:v>17.671428571428571</c:v>
                </c:pt>
                <c:pt idx="105">
                  <c:v>17.835714285714285</c:v>
                </c:pt>
                <c:pt idx="106">
                  <c:v>18.264285714285712</c:v>
                </c:pt>
                <c:pt idx="107">
                  <c:v>18.435714285714287</c:v>
                </c:pt>
                <c:pt idx="108">
                  <c:v>18.507142857142856</c:v>
                </c:pt>
                <c:pt idx="109">
                  <c:v>17.607142857142858</c:v>
                </c:pt>
                <c:pt idx="110">
                  <c:v>17.085714285714285</c:v>
                </c:pt>
                <c:pt idx="111">
                  <c:v>17.021428571428572</c:v>
                </c:pt>
                <c:pt idx="112">
                  <c:v>16.399999999999999</c:v>
                </c:pt>
                <c:pt idx="113">
                  <c:v>15.792857142857143</c:v>
                </c:pt>
                <c:pt idx="114">
                  <c:v>15.857142857142858</c:v>
                </c:pt>
                <c:pt idx="115">
                  <c:v>15.7</c:v>
                </c:pt>
                <c:pt idx="116">
                  <c:v>15.992857142857144</c:v>
                </c:pt>
                <c:pt idx="117">
                  <c:v>16.457142857142859</c:v>
                </c:pt>
                <c:pt idx="118">
                  <c:v>16.807142857142857</c:v>
                </c:pt>
                <c:pt idx="119">
                  <c:v>17.207142857142856</c:v>
                </c:pt>
                <c:pt idx="120">
                  <c:v>16.757142857142856</c:v>
                </c:pt>
                <c:pt idx="121">
                  <c:v>16.585714285714282</c:v>
                </c:pt>
                <c:pt idx="122">
                  <c:v>16.364285714285714</c:v>
                </c:pt>
                <c:pt idx="123">
                  <c:v>16.321428571428573</c:v>
                </c:pt>
                <c:pt idx="124">
                  <c:v>15.485714285714289</c:v>
                </c:pt>
                <c:pt idx="125">
                  <c:v>15.000000000000002</c:v>
                </c:pt>
                <c:pt idx="126">
                  <c:v>14.807142857142859</c:v>
                </c:pt>
                <c:pt idx="127">
                  <c:v>15.264285714285714</c:v>
                </c:pt>
                <c:pt idx="128">
                  <c:v>15.4</c:v>
                </c:pt>
                <c:pt idx="129">
                  <c:v>15.5</c:v>
                </c:pt>
                <c:pt idx="130">
                  <c:v>15.335714285714287</c:v>
                </c:pt>
                <c:pt idx="131">
                  <c:v>15.35</c:v>
                </c:pt>
                <c:pt idx="132">
                  <c:v>15.585714285714285</c:v>
                </c:pt>
                <c:pt idx="133">
                  <c:v>15.578571428571427</c:v>
                </c:pt>
                <c:pt idx="134">
                  <c:v>16.021428571428572</c:v>
                </c:pt>
                <c:pt idx="135">
                  <c:v>15.685714285714287</c:v>
                </c:pt>
                <c:pt idx="136">
                  <c:v>15.964285714285714</c:v>
                </c:pt>
                <c:pt idx="137">
                  <c:v>16.407142857142855</c:v>
                </c:pt>
                <c:pt idx="138">
                  <c:v>16.657142857142855</c:v>
                </c:pt>
                <c:pt idx="139">
                  <c:v>16.428571428571427</c:v>
                </c:pt>
                <c:pt idx="140">
                  <c:v>15.799999999999999</c:v>
                </c:pt>
                <c:pt idx="141">
                  <c:v>14.457142857142857</c:v>
                </c:pt>
                <c:pt idx="142">
                  <c:v>13.4</c:v>
                </c:pt>
                <c:pt idx="143">
                  <c:v>12.12857142857143</c:v>
                </c:pt>
                <c:pt idx="144">
                  <c:v>10.985714285714284</c:v>
                </c:pt>
                <c:pt idx="145">
                  <c:v>9.9857142857142858</c:v>
                </c:pt>
                <c:pt idx="146">
                  <c:v>9.5500000000000007</c:v>
                </c:pt>
                <c:pt idx="147">
                  <c:v>9.1928571428571413</c:v>
                </c:pt>
                <c:pt idx="148">
                  <c:v>9.3714285714285701</c:v>
                </c:pt>
                <c:pt idx="149">
                  <c:v>10.407142857142857</c:v>
                </c:pt>
                <c:pt idx="150">
                  <c:v>11.607142857142858</c:v>
                </c:pt>
                <c:pt idx="151">
                  <c:v>12.428571428571429</c:v>
                </c:pt>
                <c:pt idx="152">
                  <c:v>13.292857142857143</c:v>
                </c:pt>
                <c:pt idx="153">
                  <c:v>13.157142857142857</c:v>
                </c:pt>
                <c:pt idx="154">
                  <c:v>13.278571428571428</c:v>
                </c:pt>
                <c:pt idx="155">
                  <c:v>13.107142857142858</c:v>
                </c:pt>
                <c:pt idx="156">
                  <c:v>12.114285714285714</c:v>
                </c:pt>
                <c:pt idx="157">
                  <c:v>10.978571428571428</c:v>
                </c:pt>
                <c:pt idx="158">
                  <c:v>10.12142857142857</c:v>
                </c:pt>
                <c:pt idx="159">
                  <c:v>9.6571428571428584</c:v>
                </c:pt>
                <c:pt idx="160">
                  <c:v>9.1785714285714288</c:v>
                </c:pt>
                <c:pt idx="161">
                  <c:v>9.3714285714285719</c:v>
                </c:pt>
                <c:pt idx="162">
                  <c:v>9.5428571428571445</c:v>
                </c:pt>
                <c:pt idx="163">
                  <c:v>10.057142857142859</c:v>
                </c:pt>
                <c:pt idx="164">
                  <c:v>10.907142857142857</c:v>
                </c:pt>
                <c:pt idx="165">
                  <c:v>11.664285714285715</c:v>
                </c:pt>
                <c:pt idx="166">
                  <c:v>12.221428571428572</c:v>
                </c:pt>
                <c:pt idx="167">
                  <c:v>12.942857142857145</c:v>
                </c:pt>
                <c:pt idx="168">
                  <c:v>12.257142857142856</c:v>
                </c:pt>
                <c:pt idx="169">
                  <c:v>11.450000000000001</c:v>
                </c:pt>
                <c:pt idx="170">
                  <c:v>10.578571428571427</c:v>
                </c:pt>
                <c:pt idx="171">
                  <c:v>9.4928571428571438</c:v>
                </c:pt>
                <c:pt idx="172">
                  <c:v>8.3928571428571423</c:v>
                </c:pt>
                <c:pt idx="173">
                  <c:v>7.8714285714285728</c:v>
                </c:pt>
                <c:pt idx="174">
                  <c:v>7.1928571428571431</c:v>
                </c:pt>
                <c:pt idx="175">
                  <c:v>6.8714285714285719</c:v>
                </c:pt>
                <c:pt idx="176">
                  <c:v>7.3</c:v>
                </c:pt>
                <c:pt idx="177">
                  <c:v>8.0642857142857149</c:v>
                </c:pt>
              </c:numCache>
            </c:numRef>
          </c:val>
          <c:smooth val="0"/>
          <c:extLst>
            <c:ext xmlns:c16="http://schemas.microsoft.com/office/drawing/2014/chart" uri="{C3380CC4-5D6E-409C-BE32-E72D297353CC}">
              <c16:uniqueId val="{00000002-34B1-4EFB-ABC5-5CCFC8399C9D}"/>
            </c:ext>
          </c:extLst>
        </c:ser>
        <c:ser>
          <c:idx val="7"/>
          <c:order val="3"/>
          <c:tx>
            <c:strRef>
              <c:f>'Daily Mean Temperature'!$J$2</c:f>
              <c:strCache>
                <c:ptCount val="1"/>
                <c:pt idx="0">
                  <c:v>Leeming May-Oct 1987 </c:v>
                </c:pt>
              </c:strCache>
            </c:strRef>
          </c:tx>
          <c:spPr>
            <a:ln w="28575" cap="rnd">
              <a:solidFill>
                <a:schemeClr val="tx1"/>
              </a:solidFill>
              <a:prstDash val="sysDot"/>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Temperature'!$J$6:$J$183</c:f>
              <c:numCache>
                <c:formatCode>0.0</c:formatCode>
                <c:ptCount val="178"/>
                <c:pt idx="0">
                  <c:v>9.7428571428571438</c:v>
                </c:pt>
                <c:pt idx="1">
                  <c:v>10.27142857142857</c:v>
                </c:pt>
                <c:pt idx="2">
                  <c:v>11.071428571428571</c:v>
                </c:pt>
                <c:pt idx="3">
                  <c:v>11.464285714285714</c:v>
                </c:pt>
                <c:pt idx="4">
                  <c:v>11.9</c:v>
                </c:pt>
                <c:pt idx="5">
                  <c:v>11.228571428571428</c:v>
                </c:pt>
                <c:pt idx="6">
                  <c:v>10.885714285714286</c:v>
                </c:pt>
                <c:pt idx="7">
                  <c:v>9.7785714285714285</c:v>
                </c:pt>
                <c:pt idx="8">
                  <c:v>8.8142857142857149</c:v>
                </c:pt>
                <c:pt idx="9">
                  <c:v>7.9285714285714288</c:v>
                </c:pt>
                <c:pt idx="10">
                  <c:v>7.5357142857142856</c:v>
                </c:pt>
                <c:pt idx="11">
                  <c:v>7.242857142857142</c:v>
                </c:pt>
                <c:pt idx="12">
                  <c:v>7.1785714285714288</c:v>
                </c:pt>
                <c:pt idx="13">
                  <c:v>7.3000000000000016</c:v>
                </c:pt>
                <c:pt idx="14">
                  <c:v>7.6928571428571431</c:v>
                </c:pt>
                <c:pt idx="15">
                  <c:v>7.8785714285714281</c:v>
                </c:pt>
                <c:pt idx="16">
                  <c:v>8.3928571428571423</c:v>
                </c:pt>
                <c:pt idx="17">
                  <c:v>8.8214285714285712</c:v>
                </c:pt>
                <c:pt idx="18">
                  <c:v>9.3357142857142854</c:v>
                </c:pt>
                <c:pt idx="19">
                  <c:v>9.65</c:v>
                </c:pt>
                <c:pt idx="20">
                  <c:v>9.735714285714284</c:v>
                </c:pt>
                <c:pt idx="21">
                  <c:v>9.7357142857142858</c:v>
                </c:pt>
                <c:pt idx="22">
                  <c:v>10.049999999999999</c:v>
                </c:pt>
                <c:pt idx="23">
                  <c:v>10.707142857142856</c:v>
                </c:pt>
                <c:pt idx="24">
                  <c:v>11.357142857142858</c:v>
                </c:pt>
                <c:pt idx="25">
                  <c:v>11.635714285714284</c:v>
                </c:pt>
                <c:pt idx="26">
                  <c:v>11.985714285714286</c:v>
                </c:pt>
                <c:pt idx="27">
                  <c:v>12.492857142857144</c:v>
                </c:pt>
                <c:pt idx="28">
                  <c:v>12.664285714285713</c:v>
                </c:pt>
                <c:pt idx="29">
                  <c:v>12.507142857142854</c:v>
                </c:pt>
                <c:pt idx="30">
                  <c:v>12.392857142857142</c:v>
                </c:pt>
                <c:pt idx="31">
                  <c:v>12.107142857142858</c:v>
                </c:pt>
                <c:pt idx="32">
                  <c:v>11.535714285714286</c:v>
                </c:pt>
                <c:pt idx="33">
                  <c:v>11.2</c:v>
                </c:pt>
                <c:pt idx="34">
                  <c:v>10.942857142857141</c:v>
                </c:pt>
                <c:pt idx="35">
                  <c:v>10.928571428571427</c:v>
                </c:pt>
                <c:pt idx="36">
                  <c:v>11.114285714285714</c:v>
                </c:pt>
                <c:pt idx="37">
                  <c:v>10.542857142857144</c:v>
                </c:pt>
                <c:pt idx="38">
                  <c:v>10.328571428571427</c:v>
                </c:pt>
                <c:pt idx="39">
                  <c:v>10.335714285714285</c:v>
                </c:pt>
                <c:pt idx="40">
                  <c:v>10.171428571428573</c:v>
                </c:pt>
                <c:pt idx="41">
                  <c:v>10.028571428571428</c:v>
                </c:pt>
                <c:pt idx="42">
                  <c:v>10.321428571428571</c:v>
                </c:pt>
                <c:pt idx="43">
                  <c:v>10.464285714285714</c:v>
                </c:pt>
                <c:pt idx="44">
                  <c:v>10.964285714285714</c:v>
                </c:pt>
                <c:pt idx="45">
                  <c:v>11.271428571428572</c:v>
                </c:pt>
                <c:pt idx="46">
                  <c:v>11.507142857142858</c:v>
                </c:pt>
                <c:pt idx="47">
                  <c:v>12.014285714285716</c:v>
                </c:pt>
                <c:pt idx="48">
                  <c:v>12.557142857142859</c:v>
                </c:pt>
                <c:pt idx="49">
                  <c:v>12.342857142857142</c:v>
                </c:pt>
                <c:pt idx="50">
                  <c:v>12.342857142857143</c:v>
                </c:pt>
                <c:pt idx="51">
                  <c:v>12.685714285714285</c:v>
                </c:pt>
                <c:pt idx="52">
                  <c:v>13.349999999999998</c:v>
                </c:pt>
                <c:pt idx="53">
                  <c:v>14.385714285714284</c:v>
                </c:pt>
                <c:pt idx="54">
                  <c:v>14.735714285714286</c:v>
                </c:pt>
                <c:pt idx="55">
                  <c:v>14.850000000000003</c:v>
                </c:pt>
                <c:pt idx="56">
                  <c:v>15.421428571428573</c:v>
                </c:pt>
                <c:pt idx="57">
                  <c:v>16.114285714285717</c:v>
                </c:pt>
                <c:pt idx="58">
                  <c:v>16.478571428571428</c:v>
                </c:pt>
                <c:pt idx="59">
                  <c:v>16.728571428571428</c:v>
                </c:pt>
                <c:pt idx="60">
                  <c:v>16.864285714285714</c:v>
                </c:pt>
                <c:pt idx="61">
                  <c:v>17.235714285714288</c:v>
                </c:pt>
                <c:pt idx="62">
                  <c:v>17.357142857142858</c:v>
                </c:pt>
                <c:pt idx="63">
                  <c:v>17.214285714285715</c:v>
                </c:pt>
                <c:pt idx="64">
                  <c:v>17.435714285714287</c:v>
                </c:pt>
                <c:pt idx="65">
                  <c:v>17.471428571428568</c:v>
                </c:pt>
                <c:pt idx="66">
                  <c:v>17.035714285714285</c:v>
                </c:pt>
                <c:pt idx="67">
                  <c:v>16.707142857142856</c:v>
                </c:pt>
                <c:pt idx="68">
                  <c:v>16.528571428571428</c:v>
                </c:pt>
                <c:pt idx="69">
                  <c:v>17.021428571428569</c:v>
                </c:pt>
                <c:pt idx="70">
                  <c:v>17.064285714285713</c:v>
                </c:pt>
                <c:pt idx="71">
                  <c:v>16.635714285714283</c:v>
                </c:pt>
                <c:pt idx="72">
                  <c:v>16.164285714285715</c:v>
                </c:pt>
                <c:pt idx="73">
                  <c:v>15.992857142857138</c:v>
                </c:pt>
                <c:pt idx="74">
                  <c:v>15.478571428571428</c:v>
                </c:pt>
                <c:pt idx="75">
                  <c:v>15</c:v>
                </c:pt>
                <c:pt idx="76">
                  <c:v>14.171428571428574</c:v>
                </c:pt>
                <c:pt idx="77">
                  <c:v>14.185714285714287</c:v>
                </c:pt>
                <c:pt idx="78">
                  <c:v>13.9</c:v>
                </c:pt>
                <c:pt idx="79">
                  <c:v>13.592857142857142</c:v>
                </c:pt>
                <c:pt idx="80">
                  <c:v>13.228571428571428</c:v>
                </c:pt>
                <c:pt idx="81">
                  <c:v>13.45</c:v>
                </c:pt>
                <c:pt idx="82">
                  <c:v>13.692857142857141</c:v>
                </c:pt>
                <c:pt idx="83">
                  <c:v>14.45</c:v>
                </c:pt>
                <c:pt idx="84">
                  <c:v>14.835714285714285</c:v>
                </c:pt>
                <c:pt idx="85">
                  <c:v>15.485714285714286</c:v>
                </c:pt>
                <c:pt idx="86">
                  <c:v>15.72142857142857</c:v>
                </c:pt>
                <c:pt idx="87">
                  <c:v>16.107142857142858</c:v>
                </c:pt>
                <c:pt idx="88">
                  <c:v>15.95</c:v>
                </c:pt>
                <c:pt idx="89">
                  <c:v>15.607142857142858</c:v>
                </c:pt>
                <c:pt idx="90">
                  <c:v>14.971428571428572</c:v>
                </c:pt>
                <c:pt idx="91">
                  <c:v>14.214285714285714</c:v>
                </c:pt>
                <c:pt idx="92">
                  <c:v>13.228571428571428</c:v>
                </c:pt>
                <c:pt idx="93">
                  <c:v>13.321428571428571</c:v>
                </c:pt>
                <c:pt idx="94">
                  <c:v>13.114285714285714</c:v>
                </c:pt>
                <c:pt idx="95">
                  <c:v>12.907142857142857</c:v>
                </c:pt>
                <c:pt idx="96">
                  <c:v>13.014285714285714</c:v>
                </c:pt>
                <c:pt idx="97">
                  <c:v>13.328571428571427</c:v>
                </c:pt>
                <c:pt idx="98">
                  <c:v>14.142857142857142</c:v>
                </c:pt>
                <c:pt idx="99">
                  <c:v>14.907142857142857</c:v>
                </c:pt>
                <c:pt idx="100">
                  <c:v>15.057142857142855</c:v>
                </c:pt>
                <c:pt idx="101">
                  <c:v>15.842857142857142</c:v>
                </c:pt>
                <c:pt idx="102">
                  <c:v>16.849999999999998</c:v>
                </c:pt>
                <c:pt idx="103">
                  <c:v>17.564285714285713</c:v>
                </c:pt>
                <c:pt idx="104">
                  <c:v>17.621428571428574</c:v>
                </c:pt>
                <c:pt idx="105">
                  <c:v>18.021428571428572</c:v>
                </c:pt>
                <c:pt idx="106">
                  <c:v>18.792857142857141</c:v>
                </c:pt>
                <c:pt idx="107">
                  <c:v>18.7</c:v>
                </c:pt>
                <c:pt idx="108">
                  <c:v>18.021428571428572</c:v>
                </c:pt>
                <c:pt idx="109">
                  <c:v>16.992857142857144</c:v>
                </c:pt>
                <c:pt idx="110">
                  <c:v>16.357142857142858</c:v>
                </c:pt>
                <c:pt idx="111">
                  <c:v>15.842857142857143</c:v>
                </c:pt>
                <c:pt idx="112">
                  <c:v>14.835714285714287</c:v>
                </c:pt>
                <c:pt idx="113">
                  <c:v>13.978571428571428</c:v>
                </c:pt>
                <c:pt idx="114">
                  <c:v>14.535714285714286</c:v>
                </c:pt>
                <c:pt idx="115">
                  <c:v>14.907142857142857</c:v>
                </c:pt>
                <c:pt idx="116">
                  <c:v>15.185714285714283</c:v>
                </c:pt>
                <c:pt idx="117">
                  <c:v>15.228571428571426</c:v>
                </c:pt>
                <c:pt idx="118">
                  <c:v>15.44285714285714</c:v>
                </c:pt>
                <c:pt idx="119">
                  <c:v>15.985714285714286</c:v>
                </c:pt>
                <c:pt idx="120">
                  <c:v>15.842857142857145</c:v>
                </c:pt>
                <c:pt idx="121">
                  <c:v>15.164285714285715</c:v>
                </c:pt>
                <c:pt idx="122">
                  <c:v>14.62857142857143</c:v>
                </c:pt>
                <c:pt idx="123">
                  <c:v>14.435714285714287</c:v>
                </c:pt>
                <c:pt idx="124">
                  <c:v>14.114285714285714</c:v>
                </c:pt>
                <c:pt idx="125">
                  <c:v>14.092857142857142</c:v>
                </c:pt>
                <c:pt idx="126">
                  <c:v>13.614285714285714</c:v>
                </c:pt>
                <c:pt idx="127">
                  <c:v>13.678571428571429</c:v>
                </c:pt>
                <c:pt idx="128">
                  <c:v>13.928571428571431</c:v>
                </c:pt>
                <c:pt idx="129">
                  <c:v>14.057142857142855</c:v>
                </c:pt>
                <c:pt idx="130">
                  <c:v>14.164285714285713</c:v>
                </c:pt>
                <c:pt idx="131">
                  <c:v>14.5</c:v>
                </c:pt>
                <c:pt idx="132">
                  <c:v>14.835714285714287</c:v>
                </c:pt>
                <c:pt idx="133">
                  <c:v>15.142857142857142</c:v>
                </c:pt>
                <c:pt idx="134">
                  <c:v>15</c:v>
                </c:pt>
                <c:pt idx="135">
                  <c:v>14.15714285714286</c:v>
                </c:pt>
                <c:pt idx="136">
                  <c:v>14.114285714285714</c:v>
                </c:pt>
                <c:pt idx="137">
                  <c:v>14.464285714285714</c:v>
                </c:pt>
                <c:pt idx="138">
                  <c:v>14.578571428571427</c:v>
                </c:pt>
                <c:pt idx="139">
                  <c:v>14.299999999999999</c:v>
                </c:pt>
                <c:pt idx="140">
                  <c:v>13.72857142857143</c:v>
                </c:pt>
                <c:pt idx="141">
                  <c:v>13.12857142857143</c:v>
                </c:pt>
                <c:pt idx="142">
                  <c:v>12.799999999999999</c:v>
                </c:pt>
                <c:pt idx="143">
                  <c:v>11.864285714285714</c:v>
                </c:pt>
                <c:pt idx="144">
                  <c:v>10.921428571428569</c:v>
                </c:pt>
                <c:pt idx="145">
                  <c:v>10.314285714285715</c:v>
                </c:pt>
                <c:pt idx="146">
                  <c:v>9.5500000000000007</c:v>
                </c:pt>
                <c:pt idx="147">
                  <c:v>9.2142857142857135</c:v>
                </c:pt>
                <c:pt idx="148">
                  <c:v>9.3785714285714281</c:v>
                </c:pt>
                <c:pt idx="149">
                  <c:v>9.85</c:v>
                </c:pt>
                <c:pt idx="150">
                  <c:v>10.178571428571429</c:v>
                </c:pt>
                <c:pt idx="151">
                  <c:v>10.314285714285715</c:v>
                </c:pt>
                <c:pt idx="152">
                  <c:v>10.492857142857144</c:v>
                </c:pt>
                <c:pt idx="153">
                  <c:v>10.578571428571427</c:v>
                </c:pt>
                <c:pt idx="154">
                  <c:v>10.571428571428571</c:v>
                </c:pt>
                <c:pt idx="155">
                  <c:v>10.207142857142857</c:v>
                </c:pt>
                <c:pt idx="156">
                  <c:v>9.5928571428571416</c:v>
                </c:pt>
                <c:pt idx="157">
                  <c:v>9.4214285714285726</c:v>
                </c:pt>
                <c:pt idx="158">
                  <c:v>8.9214285714285726</c:v>
                </c:pt>
                <c:pt idx="159">
                  <c:v>8.3214285714285712</c:v>
                </c:pt>
                <c:pt idx="160">
                  <c:v>8.1142857142857139</c:v>
                </c:pt>
                <c:pt idx="161">
                  <c:v>7.9642857142857144</c:v>
                </c:pt>
                <c:pt idx="162">
                  <c:v>8.1071428571428577</c:v>
                </c:pt>
                <c:pt idx="163">
                  <c:v>8.6285714285714299</c:v>
                </c:pt>
                <c:pt idx="164">
                  <c:v>9.1142857142857139</c:v>
                </c:pt>
                <c:pt idx="165">
                  <c:v>9.8785714285714299</c:v>
                </c:pt>
                <c:pt idx="166">
                  <c:v>10.385714285714286</c:v>
                </c:pt>
                <c:pt idx="167">
                  <c:v>11.064285714285715</c:v>
                </c:pt>
                <c:pt idx="168">
                  <c:v>11.028571428571428</c:v>
                </c:pt>
                <c:pt idx="169">
                  <c:v>10.421428571428573</c:v>
                </c:pt>
                <c:pt idx="170">
                  <c:v>9.7000000000000011</c:v>
                </c:pt>
                <c:pt idx="171">
                  <c:v>8.9714285714285715</c:v>
                </c:pt>
                <c:pt idx="172">
                  <c:v>8.1214285714285719</c:v>
                </c:pt>
                <c:pt idx="173">
                  <c:v>7.6714285714285717</c:v>
                </c:pt>
                <c:pt idx="174">
                  <c:v>7</c:v>
                </c:pt>
                <c:pt idx="175">
                  <c:v>6.3571428571428585</c:v>
                </c:pt>
                <c:pt idx="176">
                  <c:v>6.2285714285714286</c:v>
                </c:pt>
                <c:pt idx="177">
                  <c:v>6.2642857142857151</c:v>
                </c:pt>
              </c:numCache>
            </c:numRef>
          </c:val>
          <c:smooth val="0"/>
          <c:extLst>
            <c:ext xmlns:c16="http://schemas.microsoft.com/office/drawing/2014/chart" uri="{C3380CC4-5D6E-409C-BE32-E72D297353CC}">
              <c16:uniqueId val="{00000003-34B1-4EFB-ABC5-5CCFC8399C9D}"/>
            </c:ext>
          </c:extLst>
        </c:ser>
        <c:ser>
          <c:idx val="8"/>
          <c:order val="4"/>
          <c:tx>
            <c:strRef>
              <c:f>'Daily Mean Temperature'!$L$2</c:f>
              <c:strCache>
                <c:ptCount val="1"/>
                <c:pt idx="0">
                  <c:v>Leuchars May-Oct 1987 </c:v>
                </c:pt>
              </c:strCache>
            </c:strRef>
          </c:tx>
          <c:spPr>
            <a:ln w="19050" cap="rnd">
              <a:solidFill>
                <a:schemeClr val="accent3">
                  <a:lumMod val="60000"/>
                </a:schemeClr>
              </a:solidFill>
              <a:prstDash val="sysDash"/>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Temperature'!$L$6:$L$183</c:f>
              <c:numCache>
                <c:formatCode>0.0</c:formatCode>
                <c:ptCount val="178"/>
                <c:pt idx="0">
                  <c:v>8.985714285714284</c:v>
                </c:pt>
                <c:pt idx="1">
                  <c:v>9.4500000000000011</c:v>
                </c:pt>
                <c:pt idx="2">
                  <c:v>10.357142857142858</c:v>
                </c:pt>
                <c:pt idx="3">
                  <c:v>10.571428571428571</c:v>
                </c:pt>
                <c:pt idx="4">
                  <c:v>10.928571428571431</c:v>
                </c:pt>
                <c:pt idx="5">
                  <c:v>10.371428571428572</c:v>
                </c:pt>
                <c:pt idx="6">
                  <c:v>9.9214285714285726</c:v>
                </c:pt>
                <c:pt idx="7">
                  <c:v>9.3142857142857132</c:v>
                </c:pt>
                <c:pt idx="8">
                  <c:v>8.6642857142857146</c:v>
                </c:pt>
                <c:pt idx="9">
                  <c:v>8.1285714285714281</c:v>
                </c:pt>
                <c:pt idx="10">
                  <c:v>8.15</c:v>
                </c:pt>
                <c:pt idx="11">
                  <c:v>7.7571428571428571</c:v>
                </c:pt>
                <c:pt idx="12">
                  <c:v>8.3071428571428587</c:v>
                </c:pt>
                <c:pt idx="13">
                  <c:v>8.7928571428571427</c:v>
                </c:pt>
                <c:pt idx="14">
                  <c:v>9.5214285714285722</c:v>
                </c:pt>
                <c:pt idx="15">
                  <c:v>9.742857142857142</c:v>
                </c:pt>
                <c:pt idx="16">
                  <c:v>9.7714285714285705</c:v>
                </c:pt>
                <c:pt idx="17">
                  <c:v>9.5571428571428587</c:v>
                </c:pt>
                <c:pt idx="18">
                  <c:v>9.4357142857142851</c:v>
                </c:pt>
                <c:pt idx="19">
                  <c:v>8.8642857142857139</c:v>
                </c:pt>
                <c:pt idx="20">
                  <c:v>8.5</c:v>
                </c:pt>
                <c:pt idx="21">
                  <c:v>8.0428571428571427</c:v>
                </c:pt>
                <c:pt idx="22">
                  <c:v>8.235714285714284</c:v>
                </c:pt>
                <c:pt idx="23">
                  <c:v>8.9785714285714278</c:v>
                </c:pt>
                <c:pt idx="24">
                  <c:v>9.9500000000000011</c:v>
                </c:pt>
                <c:pt idx="25">
                  <c:v>10.607142857142858</c:v>
                </c:pt>
                <c:pt idx="26">
                  <c:v>10.928571428571429</c:v>
                </c:pt>
                <c:pt idx="27">
                  <c:v>10.971428571428572</c:v>
                </c:pt>
                <c:pt idx="28">
                  <c:v>11.12142857142857</c:v>
                </c:pt>
                <c:pt idx="29">
                  <c:v>11.128571428571428</c:v>
                </c:pt>
                <c:pt idx="30">
                  <c:v>10.842857142857142</c:v>
                </c:pt>
                <c:pt idx="31">
                  <c:v>10.607142857142858</c:v>
                </c:pt>
                <c:pt idx="32">
                  <c:v>10.1</c:v>
                </c:pt>
                <c:pt idx="33">
                  <c:v>10.107142857142858</c:v>
                </c:pt>
                <c:pt idx="34">
                  <c:v>10.235714285714286</c:v>
                </c:pt>
                <c:pt idx="35">
                  <c:v>10.085714285714287</c:v>
                </c:pt>
                <c:pt idx="36">
                  <c:v>9.7785714285714285</c:v>
                </c:pt>
                <c:pt idx="37">
                  <c:v>9.4928571428571438</c:v>
                </c:pt>
                <c:pt idx="38">
                  <c:v>9.0500000000000007</c:v>
                </c:pt>
                <c:pt idx="39">
                  <c:v>9.0499999999999989</c:v>
                </c:pt>
                <c:pt idx="40">
                  <c:v>9.1071428571428577</c:v>
                </c:pt>
                <c:pt idx="41">
                  <c:v>9.2642857142857142</c:v>
                </c:pt>
                <c:pt idx="42">
                  <c:v>9.2785714285714267</c:v>
                </c:pt>
                <c:pt idx="43">
                  <c:v>9.6714285714285726</c:v>
                </c:pt>
                <c:pt idx="44">
                  <c:v>10</c:v>
                </c:pt>
                <c:pt idx="45">
                  <c:v>10.35</c:v>
                </c:pt>
                <c:pt idx="46">
                  <c:v>10.77142857142857</c:v>
                </c:pt>
                <c:pt idx="47">
                  <c:v>11.042857142857143</c:v>
                </c:pt>
                <c:pt idx="48">
                  <c:v>11.314285714285715</c:v>
                </c:pt>
                <c:pt idx="49">
                  <c:v>11.542857142857143</c:v>
                </c:pt>
                <c:pt idx="50">
                  <c:v>11.435714285714287</c:v>
                </c:pt>
                <c:pt idx="51">
                  <c:v>11.557142857142859</c:v>
                </c:pt>
                <c:pt idx="52">
                  <c:v>12.314285714285715</c:v>
                </c:pt>
                <c:pt idx="53">
                  <c:v>12.828571428571426</c:v>
                </c:pt>
                <c:pt idx="54">
                  <c:v>13.307142857142855</c:v>
                </c:pt>
                <c:pt idx="55">
                  <c:v>13.62857142857143</c:v>
                </c:pt>
                <c:pt idx="56">
                  <c:v>14.114285714285714</c:v>
                </c:pt>
                <c:pt idx="57">
                  <c:v>14.914285714285715</c:v>
                </c:pt>
                <c:pt idx="58">
                  <c:v>15.764285714285714</c:v>
                </c:pt>
                <c:pt idx="59">
                  <c:v>16.135714285714286</c:v>
                </c:pt>
                <c:pt idx="60">
                  <c:v>16.457142857142856</c:v>
                </c:pt>
                <c:pt idx="61">
                  <c:v>16.257142857142856</c:v>
                </c:pt>
                <c:pt idx="62">
                  <c:v>15.907142857142857</c:v>
                </c:pt>
                <c:pt idx="63">
                  <c:v>15.692857142857141</c:v>
                </c:pt>
                <c:pt idx="64">
                  <c:v>15.507142857142856</c:v>
                </c:pt>
                <c:pt idx="65">
                  <c:v>15.292857142857144</c:v>
                </c:pt>
                <c:pt idx="66">
                  <c:v>14.435714285714285</c:v>
                </c:pt>
                <c:pt idx="67">
                  <c:v>13.721428571428572</c:v>
                </c:pt>
                <c:pt idx="68">
                  <c:v>13.857142857142858</c:v>
                </c:pt>
                <c:pt idx="69">
                  <c:v>14.1</c:v>
                </c:pt>
                <c:pt idx="70">
                  <c:v>14.257142857142858</c:v>
                </c:pt>
                <c:pt idx="71">
                  <c:v>14.014285714285716</c:v>
                </c:pt>
                <c:pt idx="72">
                  <c:v>13.421428571428573</c:v>
                </c:pt>
                <c:pt idx="73">
                  <c:v>13.5</c:v>
                </c:pt>
                <c:pt idx="74">
                  <c:v>13.857142857142858</c:v>
                </c:pt>
                <c:pt idx="75">
                  <c:v>14.014285714285714</c:v>
                </c:pt>
                <c:pt idx="76">
                  <c:v>13.657142857142858</c:v>
                </c:pt>
                <c:pt idx="77">
                  <c:v>14</c:v>
                </c:pt>
                <c:pt idx="78">
                  <c:v>14.321428571428569</c:v>
                </c:pt>
                <c:pt idx="79">
                  <c:v>14.435714285714285</c:v>
                </c:pt>
                <c:pt idx="80">
                  <c:v>14.028571428571428</c:v>
                </c:pt>
                <c:pt idx="81">
                  <c:v>13.921428571428573</c:v>
                </c:pt>
                <c:pt idx="82">
                  <c:v>13.828571428571427</c:v>
                </c:pt>
                <c:pt idx="83">
                  <c:v>14.400000000000002</c:v>
                </c:pt>
                <c:pt idx="84">
                  <c:v>14.357142857142858</c:v>
                </c:pt>
                <c:pt idx="85">
                  <c:v>14.642857142857142</c:v>
                </c:pt>
                <c:pt idx="86">
                  <c:v>14.978571428571428</c:v>
                </c:pt>
                <c:pt idx="87">
                  <c:v>15.471428571428572</c:v>
                </c:pt>
                <c:pt idx="88">
                  <c:v>15.064285714285715</c:v>
                </c:pt>
                <c:pt idx="89">
                  <c:v>14.385714285714286</c:v>
                </c:pt>
                <c:pt idx="90">
                  <c:v>13.757142857142856</c:v>
                </c:pt>
                <c:pt idx="91">
                  <c:v>13.092857142857142</c:v>
                </c:pt>
                <c:pt idx="92">
                  <c:v>12.485714285714284</c:v>
                </c:pt>
                <c:pt idx="93">
                  <c:v>12.264285714285714</c:v>
                </c:pt>
                <c:pt idx="94">
                  <c:v>12.078571428571431</c:v>
                </c:pt>
                <c:pt idx="95">
                  <c:v>12.250000000000002</c:v>
                </c:pt>
                <c:pt idx="96">
                  <c:v>12.307142857142855</c:v>
                </c:pt>
                <c:pt idx="97">
                  <c:v>12.849999999999998</c:v>
                </c:pt>
                <c:pt idx="98">
                  <c:v>13.685714285714285</c:v>
                </c:pt>
                <c:pt idx="99">
                  <c:v>14.12142857142857</c:v>
                </c:pt>
                <c:pt idx="100">
                  <c:v>14.335714285714285</c:v>
                </c:pt>
                <c:pt idx="101">
                  <c:v>15.214285714285712</c:v>
                </c:pt>
                <c:pt idx="102">
                  <c:v>15.814285714285713</c:v>
                </c:pt>
                <c:pt idx="103">
                  <c:v>16.514285714285712</c:v>
                </c:pt>
                <c:pt idx="104">
                  <c:v>16.357142857142858</c:v>
                </c:pt>
                <c:pt idx="105">
                  <c:v>16.585714285714285</c:v>
                </c:pt>
                <c:pt idx="106">
                  <c:v>16.578571428571429</c:v>
                </c:pt>
                <c:pt idx="107">
                  <c:v>16.242857142857144</c:v>
                </c:pt>
                <c:pt idx="108">
                  <c:v>15.47857142857143</c:v>
                </c:pt>
                <c:pt idx="109">
                  <c:v>14.557142857142859</c:v>
                </c:pt>
                <c:pt idx="110">
                  <c:v>14.257142857142858</c:v>
                </c:pt>
                <c:pt idx="111">
                  <c:v>14.02857142857143</c:v>
                </c:pt>
                <c:pt idx="112">
                  <c:v>13.457142857142857</c:v>
                </c:pt>
                <c:pt idx="113">
                  <c:v>13.585714285714285</c:v>
                </c:pt>
                <c:pt idx="114">
                  <c:v>13.828571428571431</c:v>
                </c:pt>
                <c:pt idx="115">
                  <c:v>14.014285714285716</c:v>
                </c:pt>
                <c:pt idx="116">
                  <c:v>14.571428571428571</c:v>
                </c:pt>
                <c:pt idx="117">
                  <c:v>14.8</c:v>
                </c:pt>
                <c:pt idx="118">
                  <c:v>14.707142857142857</c:v>
                </c:pt>
                <c:pt idx="119">
                  <c:v>15.057142857142859</c:v>
                </c:pt>
                <c:pt idx="120">
                  <c:v>14.821428571428571</c:v>
                </c:pt>
                <c:pt idx="121">
                  <c:v>14.857142857142858</c:v>
                </c:pt>
                <c:pt idx="122">
                  <c:v>14.571428571428571</c:v>
                </c:pt>
                <c:pt idx="123">
                  <c:v>14.342857142857143</c:v>
                </c:pt>
                <c:pt idx="124">
                  <c:v>13.828571428571427</c:v>
                </c:pt>
                <c:pt idx="125">
                  <c:v>13.942857142857141</c:v>
                </c:pt>
                <c:pt idx="126">
                  <c:v>13.121428571428572</c:v>
                </c:pt>
                <c:pt idx="127">
                  <c:v>12.814285714285715</c:v>
                </c:pt>
                <c:pt idx="128">
                  <c:v>12.685714285714287</c:v>
                </c:pt>
                <c:pt idx="129">
                  <c:v>12.764285714285716</c:v>
                </c:pt>
                <c:pt idx="130">
                  <c:v>12.650000000000002</c:v>
                </c:pt>
                <c:pt idx="131">
                  <c:v>12.557142857142859</c:v>
                </c:pt>
                <c:pt idx="132">
                  <c:v>12.371428571428572</c:v>
                </c:pt>
                <c:pt idx="133">
                  <c:v>12.435714285714285</c:v>
                </c:pt>
                <c:pt idx="134">
                  <c:v>12.192857142857145</c:v>
                </c:pt>
                <c:pt idx="135">
                  <c:v>11.621428571428572</c:v>
                </c:pt>
                <c:pt idx="136">
                  <c:v>11.37142857142857</c:v>
                </c:pt>
                <c:pt idx="137">
                  <c:v>11.671428571428573</c:v>
                </c:pt>
                <c:pt idx="138">
                  <c:v>11.957142857142857</c:v>
                </c:pt>
                <c:pt idx="139">
                  <c:v>12.257142857142856</c:v>
                </c:pt>
                <c:pt idx="140">
                  <c:v>12.135714285714284</c:v>
                </c:pt>
                <c:pt idx="141">
                  <c:v>11.685714285714285</c:v>
                </c:pt>
                <c:pt idx="142">
                  <c:v>11.507142857142856</c:v>
                </c:pt>
                <c:pt idx="143">
                  <c:v>10.814285714285715</c:v>
                </c:pt>
                <c:pt idx="144">
                  <c:v>9.7571428571428562</c:v>
                </c:pt>
                <c:pt idx="145">
                  <c:v>9.1785714285714288</c:v>
                </c:pt>
                <c:pt idx="146">
                  <c:v>8.4071428571428584</c:v>
                </c:pt>
                <c:pt idx="147">
                  <c:v>8.5</c:v>
                </c:pt>
                <c:pt idx="148">
                  <c:v>9.0785714285714274</c:v>
                </c:pt>
                <c:pt idx="149">
                  <c:v>9.4571428571428573</c:v>
                </c:pt>
                <c:pt idx="150">
                  <c:v>9.8214285714285712</c:v>
                </c:pt>
                <c:pt idx="151">
                  <c:v>10.492857142857144</c:v>
                </c:pt>
                <c:pt idx="152">
                  <c:v>10.771428571428572</c:v>
                </c:pt>
                <c:pt idx="153">
                  <c:v>10.65</c:v>
                </c:pt>
                <c:pt idx="154">
                  <c:v>10.164285714285713</c:v>
                </c:pt>
                <c:pt idx="155">
                  <c:v>9.3571428571428577</c:v>
                </c:pt>
                <c:pt idx="156">
                  <c:v>8.6142857142857157</c:v>
                </c:pt>
                <c:pt idx="157">
                  <c:v>8.257142857142858</c:v>
                </c:pt>
                <c:pt idx="158">
                  <c:v>7.3428571428571434</c:v>
                </c:pt>
                <c:pt idx="159">
                  <c:v>6.3785714285714272</c:v>
                </c:pt>
                <c:pt idx="160">
                  <c:v>6.1357142857142852</c:v>
                </c:pt>
                <c:pt idx="161">
                  <c:v>5.6285714285714272</c:v>
                </c:pt>
                <c:pt idx="162">
                  <c:v>5.8357142857142845</c:v>
                </c:pt>
                <c:pt idx="163">
                  <c:v>6.257142857142858</c:v>
                </c:pt>
                <c:pt idx="164">
                  <c:v>6.5928571428571425</c:v>
                </c:pt>
                <c:pt idx="165">
                  <c:v>6.8999999999999995</c:v>
                </c:pt>
                <c:pt idx="166">
                  <c:v>7.4571428571428573</c:v>
                </c:pt>
                <c:pt idx="167">
                  <c:v>8.3571428571428577</c:v>
                </c:pt>
                <c:pt idx="168">
                  <c:v>9.0285714285714285</c:v>
                </c:pt>
                <c:pt idx="169">
                  <c:v>8.6857142857142851</c:v>
                </c:pt>
                <c:pt idx="170">
                  <c:v>8.0714285714285712</c:v>
                </c:pt>
                <c:pt idx="171">
                  <c:v>7.8428571428571425</c:v>
                </c:pt>
                <c:pt idx="172">
                  <c:v>8.2642857142857142</c:v>
                </c:pt>
                <c:pt idx="173">
                  <c:v>8.242857142857142</c:v>
                </c:pt>
                <c:pt idx="174">
                  <c:v>7.5071428571428571</c:v>
                </c:pt>
                <c:pt idx="175">
                  <c:v>6.8285714285714283</c:v>
                </c:pt>
                <c:pt idx="176">
                  <c:v>6.85</c:v>
                </c:pt>
                <c:pt idx="177">
                  <c:v>6.9999999999999991</c:v>
                </c:pt>
              </c:numCache>
            </c:numRef>
          </c:val>
          <c:smooth val="0"/>
          <c:extLst>
            <c:ext xmlns:c16="http://schemas.microsoft.com/office/drawing/2014/chart" uri="{C3380CC4-5D6E-409C-BE32-E72D297353CC}">
              <c16:uniqueId val="{00000004-34B1-4EFB-ABC5-5CCFC8399C9D}"/>
            </c:ext>
          </c:extLst>
        </c:ser>
        <c:dLbls>
          <c:showLegendKey val="0"/>
          <c:showVal val="0"/>
          <c:showCatName val="0"/>
          <c:showSerName val="0"/>
          <c:showPercent val="0"/>
          <c:showBubbleSize val="0"/>
        </c:dLbls>
        <c:smooth val="0"/>
        <c:axId val="260913760"/>
        <c:axId val="260915328"/>
      </c:lineChart>
      <c:catAx>
        <c:axId val="260913760"/>
        <c:scaling>
          <c:orientation val="minMax"/>
        </c:scaling>
        <c:delete val="0"/>
        <c:axPos val="b"/>
        <c:majorGridlines>
          <c:spPr>
            <a:ln>
              <a:solidFill>
                <a:schemeClr val="tx1">
                  <a:lumMod val="15000"/>
                  <a:lumOff val="85000"/>
                </a:schemeClr>
              </a:solidFill>
            </a:ln>
            <a:effectLst/>
          </c:spPr>
        </c:majorGridlines>
        <c:numFmt formatCode="dd/mm/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15328"/>
        <c:crossesAt val="5"/>
        <c:auto val="1"/>
        <c:lblAlgn val="ctr"/>
        <c:lblOffset val="100"/>
        <c:tickLblSkip val="5"/>
        <c:tickMarkSkip val="7"/>
        <c:noMultiLvlLbl val="0"/>
      </c:catAx>
      <c:valAx>
        <c:axId val="260915328"/>
        <c:scaling>
          <c:orientation val="minMax"/>
          <c:max val="22"/>
          <c:min val="5"/>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Mean Temperature (7pt moving average) (°C)</a:t>
                </a:r>
              </a:p>
            </c:rich>
          </c:tx>
          <c:overlay val="0"/>
          <c:spPr>
            <a:noFill/>
            <a:ln w="25400">
              <a:noFill/>
            </a:ln>
          </c:spPr>
        </c:title>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13760"/>
        <c:crossesAt val="1"/>
        <c:crossBetween val="between"/>
        <c:majorUnit val="1"/>
      </c:valAx>
      <c:spPr>
        <a:noFill/>
        <a:ln w="25400">
          <a:noFill/>
        </a:ln>
      </c:spPr>
    </c:plotArea>
    <c:legend>
      <c:legendPos val="b"/>
      <c:layout>
        <c:manualLayout>
          <c:xMode val="edge"/>
          <c:yMode val="edge"/>
          <c:x val="9.7485564304461925E-2"/>
          <c:y val="0.86914886801038926"/>
          <c:w val="0.88002865266841646"/>
          <c:h val="0.11520320942588141"/>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Daily Mean</a:t>
            </a:r>
            <a:r>
              <a:rPr lang="en-GB" baseline="0"/>
              <a:t> Temperature (7Pt moving Average) 2015</a:t>
            </a:r>
            <a:endParaRPr lang="en-GB"/>
          </a:p>
        </c:rich>
      </c:tx>
      <c:overlay val="0"/>
      <c:spPr>
        <a:noFill/>
        <a:ln w="25400">
          <a:noFill/>
        </a:ln>
      </c:spPr>
    </c:title>
    <c:autoTitleDeleted val="0"/>
    <c:plotArea>
      <c:layout>
        <c:manualLayout>
          <c:layoutTarget val="inner"/>
          <c:xMode val="edge"/>
          <c:yMode val="edge"/>
          <c:x val="0.11406397637795275"/>
          <c:y val="9.5381127915363226E-2"/>
          <c:w val="0.68706676509186349"/>
          <c:h val="0.63814410968076352"/>
        </c:manualLayout>
      </c:layout>
      <c:lineChart>
        <c:grouping val="standard"/>
        <c:varyColors val="0"/>
        <c:ser>
          <c:idx val="1"/>
          <c:order val="0"/>
          <c:tx>
            <c:strRef>
              <c:f>'Daily Mean Temperature'!$N$2</c:f>
              <c:strCache>
                <c:ptCount val="1"/>
                <c:pt idx="0">
                  <c:v>Camborne May-Oct 2015 </c:v>
                </c:pt>
              </c:strCache>
            </c:strRef>
          </c:tx>
          <c:spPr>
            <a:ln w="34925" cap="rnd">
              <a:solidFill>
                <a:srgbClr val="00B050"/>
              </a:solidFill>
              <a:prstDash val="dash"/>
              <a:round/>
            </a:ln>
            <a:effectLst/>
          </c:spPr>
          <c:marker>
            <c:symbol val="none"/>
          </c:marker>
          <c:cat>
            <c:numRef>
              <c:f>'Daily Mean Temperature'!$A$3:$A$186</c:f>
              <c:numCache>
                <c:formatCode>dd/mm/yyyy;@</c:formatCode>
                <c:ptCount val="184"/>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pt idx="181">
                  <c:v>42306</c:v>
                </c:pt>
                <c:pt idx="182">
                  <c:v>42307</c:v>
                </c:pt>
                <c:pt idx="183">
                  <c:v>42308</c:v>
                </c:pt>
              </c:numCache>
            </c:numRef>
          </c:cat>
          <c:val>
            <c:numRef>
              <c:f>'Daily Mean Temperature'!$N$6:$N$183</c:f>
              <c:numCache>
                <c:formatCode>0.0</c:formatCode>
                <c:ptCount val="178"/>
                <c:pt idx="0">
                  <c:v>10.542857142857143</c:v>
                </c:pt>
                <c:pt idx="1">
                  <c:v>10.685714285714285</c:v>
                </c:pt>
                <c:pt idx="2">
                  <c:v>10.835714285714285</c:v>
                </c:pt>
                <c:pt idx="3">
                  <c:v>10.807142857142859</c:v>
                </c:pt>
                <c:pt idx="4">
                  <c:v>11.371428571428572</c:v>
                </c:pt>
                <c:pt idx="5">
                  <c:v>11.421428571428573</c:v>
                </c:pt>
                <c:pt idx="6">
                  <c:v>11.307142857142855</c:v>
                </c:pt>
                <c:pt idx="7">
                  <c:v>11.492857142857144</c:v>
                </c:pt>
                <c:pt idx="8">
                  <c:v>11.471428571428573</c:v>
                </c:pt>
                <c:pt idx="9">
                  <c:v>11.442857142857141</c:v>
                </c:pt>
                <c:pt idx="10">
                  <c:v>11.221428571428572</c:v>
                </c:pt>
                <c:pt idx="11">
                  <c:v>10.792857142857143</c:v>
                </c:pt>
                <c:pt idx="12">
                  <c:v>10.578571428571427</c:v>
                </c:pt>
                <c:pt idx="13">
                  <c:v>10.678571428571429</c:v>
                </c:pt>
                <c:pt idx="14">
                  <c:v>10.671428571428573</c:v>
                </c:pt>
                <c:pt idx="15">
                  <c:v>10.85</c:v>
                </c:pt>
                <c:pt idx="16">
                  <c:v>10.921428571428573</c:v>
                </c:pt>
                <c:pt idx="17">
                  <c:v>11.078571428571431</c:v>
                </c:pt>
                <c:pt idx="18">
                  <c:v>11.278571428571428</c:v>
                </c:pt>
                <c:pt idx="19">
                  <c:v>11.700000000000001</c:v>
                </c:pt>
                <c:pt idx="20">
                  <c:v>12.007142857142854</c:v>
                </c:pt>
                <c:pt idx="21">
                  <c:v>12.157142857142857</c:v>
                </c:pt>
                <c:pt idx="22">
                  <c:v>12.092857142857143</c:v>
                </c:pt>
                <c:pt idx="23">
                  <c:v>11.857142857142858</c:v>
                </c:pt>
                <c:pt idx="24">
                  <c:v>11.828571428571427</c:v>
                </c:pt>
                <c:pt idx="25">
                  <c:v>11.614285714285716</c:v>
                </c:pt>
                <c:pt idx="26">
                  <c:v>11.692857142857145</c:v>
                </c:pt>
                <c:pt idx="27">
                  <c:v>11.62857142857143</c:v>
                </c:pt>
                <c:pt idx="28">
                  <c:v>11.607142857142858</c:v>
                </c:pt>
                <c:pt idx="29">
                  <c:v>11.721428571428572</c:v>
                </c:pt>
                <c:pt idx="30">
                  <c:v>11.807142857142855</c:v>
                </c:pt>
                <c:pt idx="31">
                  <c:v>11.757142857142856</c:v>
                </c:pt>
                <c:pt idx="32">
                  <c:v>11.900000000000002</c:v>
                </c:pt>
                <c:pt idx="33">
                  <c:v>11.664285714285715</c:v>
                </c:pt>
                <c:pt idx="34">
                  <c:v>11.585714285714285</c:v>
                </c:pt>
                <c:pt idx="35">
                  <c:v>11.957142857142856</c:v>
                </c:pt>
                <c:pt idx="36">
                  <c:v>12.464285714285714</c:v>
                </c:pt>
                <c:pt idx="37">
                  <c:v>12.892857142857142</c:v>
                </c:pt>
                <c:pt idx="38">
                  <c:v>13.207142857142856</c:v>
                </c:pt>
                <c:pt idx="39">
                  <c:v>13.592857142857142</c:v>
                </c:pt>
                <c:pt idx="40">
                  <c:v>13.814285714285713</c:v>
                </c:pt>
                <c:pt idx="41">
                  <c:v>14.235714285714284</c:v>
                </c:pt>
                <c:pt idx="42">
                  <c:v>14.157142857142857</c:v>
                </c:pt>
                <c:pt idx="43">
                  <c:v>13.778571428571428</c:v>
                </c:pt>
                <c:pt idx="44">
                  <c:v>13.921428571428569</c:v>
                </c:pt>
                <c:pt idx="45">
                  <c:v>14.028571428571427</c:v>
                </c:pt>
                <c:pt idx="46">
                  <c:v>13.9</c:v>
                </c:pt>
                <c:pt idx="47">
                  <c:v>13.842857142857143</c:v>
                </c:pt>
                <c:pt idx="48">
                  <c:v>13.792857142857144</c:v>
                </c:pt>
                <c:pt idx="49">
                  <c:v>14.178571428571429</c:v>
                </c:pt>
                <c:pt idx="50">
                  <c:v>14.657142857142857</c:v>
                </c:pt>
                <c:pt idx="51">
                  <c:v>14.692857142857141</c:v>
                </c:pt>
                <c:pt idx="52">
                  <c:v>14.985714285714282</c:v>
                </c:pt>
                <c:pt idx="53">
                  <c:v>15.364285714285712</c:v>
                </c:pt>
                <c:pt idx="54">
                  <c:v>16.349999999999998</c:v>
                </c:pt>
                <c:pt idx="55">
                  <c:v>16.757142857142856</c:v>
                </c:pt>
                <c:pt idx="56">
                  <c:v>16.635714285714286</c:v>
                </c:pt>
                <c:pt idx="57">
                  <c:v>16.75714285714286</c:v>
                </c:pt>
                <c:pt idx="58">
                  <c:v>17.157142857142862</c:v>
                </c:pt>
                <c:pt idx="59">
                  <c:v>17.12857142857143</c:v>
                </c:pt>
                <c:pt idx="60">
                  <c:v>17.057142857142857</c:v>
                </c:pt>
                <c:pt idx="61">
                  <c:v>16.521428571428569</c:v>
                </c:pt>
                <c:pt idx="62">
                  <c:v>16.185714285714283</c:v>
                </c:pt>
                <c:pt idx="63">
                  <c:v>16.092857142857142</c:v>
                </c:pt>
                <c:pt idx="64">
                  <c:v>16.164285714285715</c:v>
                </c:pt>
                <c:pt idx="65">
                  <c:v>15.892857142857142</c:v>
                </c:pt>
                <c:pt idx="66">
                  <c:v>15.9</c:v>
                </c:pt>
                <c:pt idx="67">
                  <c:v>16.057142857142857</c:v>
                </c:pt>
                <c:pt idx="68">
                  <c:v>16.12142857142857</c:v>
                </c:pt>
                <c:pt idx="69">
                  <c:v>16.37857142857143</c:v>
                </c:pt>
                <c:pt idx="70">
                  <c:v>16.657142857142855</c:v>
                </c:pt>
                <c:pt idx="71">
                  <c:v>16.464285714285715</c:v>
                </c:pt>
                <c:pt idx="72">
                  <c:v>16.164285714285715</c:v>
                </c:pt>
                <c:pt idx="73">
                  <c:v>16.12857142857143</c:v>
                </c:pt>
                <c:pt idx="74">
                  <c:v>16.178571428571427</c:v>
                </c:pt>
                <c:pt idx="75">
                  <c:v>16.321428571428573</c:v>
                </c:pt>
                <c:pt idx="76">
                  <c:v>16.192857142857143</c:v>
                </c:pt>
                <c:pt idx="77">
                  <c:v>15.835714285714285</c:v>
                </c:pt>
                <c:pt idx="78">
                  <c:v>15.5</c:v>
                </c:pt>
                <c:pt idx="79">
                  <c:v>15.557142857142855</c:v>
                </c:pt>
                <c:pt idx="80">
                  <c:v>15.457142857142857</c:v>
                </c:pt>
                <c:pt idx="81">
                  <c:v>15.157142857142857</c:v>
                </c:pt>
                <c:pt idx="82">
                  <c:v>14.778571428571428</c:v>
                </c:pt>
                <c:pt idx="83">
                  <c:v>14.557142857142859</c:v>
                </c:pt>
                <c:pt idx="84">
                  <c:v>14.47857142857143</c:v>
                </c:pt>
                <c:pt idx="85">
                  <c:v>14.192857142857145</c:v>
                </c:pt>
                <c:pt idx="86">
                  <c:v>14.207142857142859</c:v>
                </c:pt>
                <c:pt idx="87">
                  <c:v>14.435714285714287</c:v>
                </c:pt>
                <c:pt idx="88">
                  <c:v>14.614285714285714</c:v>
                </c:pt>
                <c:pt idx="89">
                  <c:v>14.72857142857143</c:v>
                </c:pt>
                <c:pt idx="90">
                  <c:v>14.964285714285714</c:v>
                </c:pt>
                <c:pt idx="91">
                  <c:v>15.021428571428572</c:v>
                </c:pt>
                <c:pt idx="92">
                  <c:v>15.407142857142858</c:v>
                </c:pt>
                <c:pt idx="93">
                  <c:v>15.535714285714286</c:v>
                </c:pt>
                <c:pt idx="94">
                  <c:v>15.314285714285713</c:v>
                </c:pt>
                <c:pt idx="95">
                  <c:v>15.421428571428573</c:v>
                </c:pt>
                <c:pt idx="96">
                  <c:v>15.292857142857143</c:v>
                </c:pt>
                <c:pt idx="97">
                  <c:v>15.342857142857142</c:v>
                </c:pt>
                <c:pt idx="98">
                  <c:v>15.557142857142855</c:v>
                </c:pt>
                <c:pt idx="99">
                  <c:v>15.664285714285713</c:v>
                </c:pt>
                <c:pt idx="100">
                  <c:v>15.471428571428572</c:v>
                </c:pt>
                <c:pt idx="101">
                  <c:v>15.342857142857143</c:v>
                </c:pt>
                <c:pt idx="102">
                  <c:v>14.921428571428573</c:v>
                </c:pt>
                <c:pt idx="103">
                  <c:v>15.014285714285716</c:v>
                </c:pt>
                <c:pt idx="104">
                  <c:v>14.914285714285715</c:v>
                </c:pt>
                <c:pt idx="105">
                  <c:v>15</c:v>
                </c:pt>
                <c:pt idx="106">
                  <c:v>15.257142857142856</c:v>
                </c:pt>
                <c:pt idx="107">
                  <c:v>15.492857142857144</c:v>
                </c:pt>
                <c:pt idx="108">
                  <c:v>15.571428571428569</c:v>
                </c:pt>
                <c:pt idx="109">
                  <c:v>15.599999999999998</c:v>
                </c:pt>
                <c:pt idx="110">
                  <c:v>15.521428571428572</c:v>
                </c:pt>
                <c:pt idx="111">
                  <c:v>15.678571428571429</c:v>
                </c:pt>
                <c:pt idx="112">
                  <c:v>15.457142857142857</c:v>
                </c:pt>
                <c:pt idx="113">
                  <c:v>15.135714285714284</c:v>
                </c:pt>
                <c:pt idx="114">
                  <c:v>15.15</c:v>
                </c:pt>
                <c:pt idx="115">
                  <c:v>15.178571428571429</c:v>
                </c:pt>
                <c:pt idx="116">
                  <c:v>15.335714285714287</c:v>
                </c:pt>
                <c:pt idx="117">
                  <c:v>15.278571428571428</c:v>
                </c:pt>
                <c:pt idx="118">
                  <c:v>14.75</c:v>
                </c:pt>
                <c:pt idx="119">
                  <c:v>14.442857142857141</c:v>
                </c:pt>
                <c:pt idx="120">
                  <c:v>14.164285714285715</c:v>
                </c:pt>
                <c:pt idx="121">
                  <c:v>13.928571428571429</c:v>
                </c:pt>
                <c:pt idx="122">
                  <c:v>13.585714285714285</c:v>
                </c:pt>
                <c:pt idx="123">
                  <c:v>13.321428571428571</c:v>
                </c:pt>
                <c:pt idx="124">
                  <c:v>13.242857142857144</c:v>
                </c:pt>
                <c:pt idx="125">
                  <c:v>13.685714285714285</c:v>
                </c:pt>
                <c:pt idx="126">
                  <c:v>14.264285714285714</c:v>
                </c:pt>
                <c:pt idx="127">
                  <c:v>14.657142857142857</c:v>
                </c:pt>
                <c:pt idx="128">
                  <c:v>14.678571428571431</c:v>
                </c:pt>
                <c:pt idx="129">
                  <c:v>14.97857142857143</c:v>
                </c:pt>
                <c:pt idx="130">
                  <c:v>14.821428571428571</c:v>
                </c:pt>
                <c:pt idx="131">
                  <c:v>14.721428571428572</c:v>
                </c:pt>
                <c:pt idx="132">
                  <c:v>14.328571428571427</c:v>
                </c:pt>
                <c:pt idx="133">
                  <c:v>13.857142857142858</c:v>
                </c:pt>
                <c:pt idx="134">
                  <c:v>13.528571428571428</c:v>
                </c:pt>
                <c:pt idx="135">
                  <c:v>13.414285714285715</c:v>
                </c:pt>
                <c:pt idx="136">
                  <c:v>13.185714285714287</c:v>
                </c:pt>
                <c:pt idx="137">
                  <c:v>13.471428571428572</c:v>
                </c:pt>
                <c:pt idx="138">
                  <c:v>13.364285714285714</c:v>
                </c:pt>
                <c:pt idx="139">
                  <c:v>13.292857142857141</c:v>
                </c:pt>
                <c:pt idx="140">
                  <c:v>13.37142857142857</c:v>
                </c:pt>
                <c:pt idx="141">
                  <c:v>13.25</c:v>
                </c:pt>
                <c:pt idx="142">
                  <c:v>13.071428571428571</c:v>
                </c:pt>
                <c:pt idx="143">
                  <c:v>12.97857142857143</c:v>
                </c:pt>
                <c:pt idx="144">
                  <c:v>12.842857142857145</c:v>
                </c:pt>
                <c:pt idx="145">
                  <c:v>13.25</c:v>
                </c:pt>
                <c:pt idx="146">
                  <c:v>13.278571428571427</c:v>
                </c:pt>
                <c:pt idx="147">
                  <c:v>13.085714285714285</c:v>
                </c:pt>
                <c:pt idx="148">
                  <c:v>13.007142857142858</c:v>
                </c:pt>
                <c:pt idx="149">
                  <c:v>12.864285714285716</c:v>
                </c:pt>
                <c:pt idx="150">
                  <c:v>12.814285714285715</c:v>
                </c:pt>
                <c:pt idx="151">
                  <c:v>12.9</c:v>
                </c:pt>
                <c:pt idx="152">
                  <c:v>12.828571428571427</c:v>
                </c:pt>
                <c:pt idx="153">
                  <c:v>12.814285714285715</c:v>
                </c:pt>
                <c:pt idx="154">
                  <c:v>12.799999999999999</c:v>
                </c:pt>
                <c:pt idx="155">
                  <c:v>12.885714285714286</c:v>
                </c:pt>
                <c:pt idx="156">
                  <c:v>13.064285714285715</c:v>
                </c:pt>
                <c:pt idx="157">
                  <c:v>13.328571428571431</c:v>
                </c:pt>
                <c:pt idx="158">
                  <c:v>12.892857142857142</c:v>
                </c:pt>
                <c:pt idx="159">
                  <c:v>12.25</c:v>
                </c:pt>
                <c:pt idx="160">
                  <c:v>11.864285714285714</c:v>
                </c:pt>
                <c:pt idx="161">
                  <c:v>11.464285714285714</c:v>
                </c:pt>
                <c:pt idx="162">
                  <c:v>11.207142857142856</c:v>
                </c:pt>
                <c:pt idx="163">
                  <c:v>10.971428571428572</c:v>
                </c:pt>
                <c:pt idx="164">
                  <c:v>10.892857142857142</c:v>
                </c:pt>
                <c:pt idx="165">
                  <c:v>11.085714285714285</c:v>
                </c:pt>
                <c:pt idx="166">
                  <c:v>11.364285714285714</c:v>
                </c:pt>
                <c:pt idx="167">
                  <c:v>11.678571428571429</c:v>
                </c:pt>
                <c:pt idx="168">
                  <c:v>12.078571428571427</c:v>
                </c:pt>
                <c:pt idx="169">
                  <c:v>12.242857142857144</c:v>
                </c:pt>
                <c:pt idx="170">
                  <c:v>12.4</c:v>
                </c:pt>
                <c:pt idx="171">
                  <c:v>11.892857142857141</c:v>
                </c:pt>
                <c:pt idx="172">
                  <c:v>11.821428571428571</c:v>
                </c:pt>
                <c:pt idx="173">
                  <c:v>11.885714285714286</c:v>
                </c:pt>
                <c:pt idx="174">
                  <c:v>11.892857142857142</c:v>
                </c:pt>
                <c:pt idx="175">
                  <c:v>11.892857142857142</c:v>
                </c:pt>
                <c:pt idx="176">
                  <c:v>12.078571428571427</c:v>
                </c:pt>
                <c:pt idx="177">
                  <c:v>12.450000000000001</c:v>
                </c:pt>
              </c:numCache>
            </c:numRef>
          </c:val>
          <c:smooth val="0"/>
          <c:extLst>
            <c:ext xmlns:c16="http://schemas.microsoft.com/office/drawing/2014/chart" uri="{C3380CC4-5D6E-409C-BE32-E72D297353CC}">
              <c16:uniqueId val="{00000000-3838-416B-8E3E-71C8558D67E5}"/>
            </c:ext>
          </c:extLst>
        </c:ser>
        <c:ser>
          <c:idx val="3"/>
          <c:order val="1"/>
          <c:tx>
            <c:strRef>
              <c:f>'Daily Mean Temperature'!$P$2</c:f>
              <c:strCache>
                <c:ptCount val="1"/>
                <c:pt idx="0">
                  <c:v>Heathrow May-Oct 2015 </c:v>
                </c:pt>
              </c:strCache>
            </c:strRef>
          </c:tx>
          <c:spPr>
            <a:ln w="19050" cap="rnd">
              <a:solidFill>
                <a:srgbClr val="FF0000"/>
              </a:solidFill>
              <a:round/>
            </a:ln>
            <a:effectLst/>
          </c:spPr>
          <c:marker>
            <c:symbol val="none"/>
          </c:marker>
          <c:cat>
            <c:numRef>
              <c:f>'Daily Mean Temperature'!$A$3:$A$186</c:f>
              <c:numCache>
                <c:formatCode>dd/mm/yyyy;@</c:formatCode>
                <c:ptCount val="184"/>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pt idx="181">
                  <c:v>42306</c:v>
                </c:pt>
                <c:pt idx="182">
                  <c:v>42307</c:v>
                </c:pt>
                <c:pt idx="183">
                  <c:v>42308</c:v>
                </c:pt>
              </c:numCache>
            </c:numRef>
          </c:cat>
          <c:val>
            <c:numRef>
              <c:f>'Daily Mean Temperature'!$P$6:$P$183</c:f>
              <c:numCache>
                <c:formatCode>0.0</c:formatCode>
                <c:ptCount val="178"/>
                <c:pt idx="0">
                  <c:v>12.742857142857144</c:v>
                </c:pt>
                <c:pt idx="1">
                  <c:v>13.107142857142858</c:v>
                </c:pt>
                <c:pt idx="2">
                  <c:v>13.728571428571428</c:v>
                </c:pt>
                <c:pt idx="3">
                  <c:v>13.628571428571428</c:v>
                </c:pt>
                <c:pt idx="4">
                  <c:v>13.821428571428571</c:v>
                </c:pt>
                <c:pt idx="5">
                  <c:v>13.814285714285713</c:v>
                </c:pt>
                <c:pt idx="6">
                  <c:v>14.042857142857143</c:v>
                </c:pt>
                <c:pt idx="7">
                  <c:v>13.635714285714286</c:v>
                </c:pt>
                <c:pt idx="8">
                  <c:v>13.542857142857144</c:v>
                </c:pt>
                <c:pt idx="9">
                  <c:v>13.485714285714289</c:v>
                </c:pt>
                <c:pt idx="10">
                  <c:v>13.207142857142859</c:v>
                </c:pt>
                <c:pt idx="11">
                  <c:v>12.642857142857142</c:v>
                </c:pt>
                <c:pt idx="12">
                  <c:v>12.171428571428573</c:v>
                </c:pt>
                <c:pt idx="13">
                  <c:v>11.735714285714284</c:v>
                </c:pt>
                <c:pt idx="14">
                  <c:v>12.114285714285714</c:v>
                </c:pt>
                <c:pt idx="15">
                  <c:v>12.378571428571428</c:v>
                </c:pt>
                <c:pt idx="16">
                  <c:v>12.435714285714285</c:v>
                </c:pt>
                <c:pt idx="17">
                  <c:v>13</c:v>
                </c:pt>
                <c:pt idx="18">
                  <c:v>13.057142857142855</c:v>
                </c:pt>
                <c:pt idx="19">
                  <c:v>13.564285714285715</c:v>
                </c:pt>
                <c:pt idx="20">
                  <c:v>14.107142857142858</c:v>
                </c:pt>
                <c:pt idx="21">
                  <c:v>14.385714285714284</c:v>
                </c:pt>
                <c:pt idx="22">
                  <c:v>14.157142857142858</c:v>
                </c:pt>
                <c:pt idx="23">
                  <c:v>13.77142857142857</c:v>
                </c:pt>
                <c:pt idx="24">
                  <c:v>13.407142857142858</c:v>
                </c:pt>
                <c:pt idx="25">
                  <c:v>13.299999999999999</c:v>
                </c:pt>
                <c:pt idx="26">
                  <c:v>13.428571428571429</c:v>
                </c:pt>
                <c:pt idx="27">
                  <c:v>13.707142857142857</c:v>
                </c:pt>
                <c:pt idx="28">
                  <c:v>13.885714285714286</c:v>
                </c:pt>
                <c:pt idx="29">
                  <c:v>14.978571428571428</c:v>
                </c:pt>
                <c:pt idx="30">
                  <c:v>15.242857142857144</c:v>
                </c:pt>
                <c:pt idx="31">
                  <c:v>15.314285714285715</c:v>
                </c:pt>
                <c:pt idx="32">
                  <c:v>15.592857142857143</c:v>
                </c:pt>
                <c:pt idx="33">
                  <c:v>15.021428571428572</c:v>
                </c:pt>
                <c:pt idx="34">
                  <c:v>14.814285714285715</c:v>
                </c:pt>
                <c:pt idx="35">
                  <c:v>14.964285714285714</c:v>
                </c:pt>
                <c:pt idx="36">
                  <c:v>14.907142857142857</c:v>
                </c:pt>
                <c:pt idx="37">
                  <c:v>15.321428571428571</c:v>
                </c:pt>
                <c:pt idx="38">
                  <c:v>15.507142857142858</c:v>
                </c:pt>
                <c:pt idx="39">
                  <c:v>15.785714285714288</c:v>
                </c:pt>
                <c:pt idx="40">
                  <c:v>16.564285714285717</c:v>
                </c:pt>
                <c:pt idx="41">
                  <c:v>17.221428571428572</c:v>
                </c:pt>
                <c:pt idx="42">
                  <c:v>17.357142857142858</c:v>
                </c:pt>
                <c:pt idx="43">
                  <c:v>17.00714285714286</c:v>
                </c:pt>
                <c:pt idx="44">
                  <c:v>16.907142857142855</c:v>
                </c:pt>
                <c:pt idx="45">
                  <c:v>17.24285714285714</c:v>
                </c:pt>
                <c:pt idx="46">
                  <c:v>17.057142857142857</c:v>
                </c:pt>
                <c:pt idx="47">
                  <c:v>17.014285714285716</c:v>
                </c:pt>
                <c:pt idx="48">
                  <c:v>16.942857142857143</c:v>
                </c:pt>
                <c:pt idx="49">
                  <c:v>17.007142857142856</c:v>
                </c:pt>
                <c:pt idx="50">
                  <c:v>17.564285714285713</c:v>
                </c:pt>
                <c:pt idx="51">
                  <c:v>17.814285714285713</c:v>
                </c:pt>
                <c:pt idx="52">
                  <c:v>17.921428571428571</c:v>
                </c:pt>
                <c:pt idx="53">
                  <c:v>18.62857142857143</c:v>
                </c:pt>
                <c:pt idx="54">
                  <c:v>19.542857142857141</c:v>
                </c:pt>
                <c:pt idx="55">
                  <c:v>21.014285714285712</c:v>
                </c:pt>
                <c:pt idx="56">
                  <c:v>21.485714285714288</c:v>
                </c:pt>
                <c:pt idx="57">
                  <c:v>21.414285714285715</c:v>
                </c:pt>
                <c:pt idx="58">
                  <c:v>21.95</c:v>
                </c:pt>
                <c:pt idx="59">
                  <c:v>22.078571428571429</c:v>
                </c:pt>
                <c:pt idx="60">
                  <c:v>21.857142857142861</c:v>
                </c:pt>
                <c:pt idx="61">
                  <c:v>21.392857142857142</c:v>
                </c:pt>
                <c:pt idx="62">
                  <c:v>19.800000000000004</c:v>
                </c:pt>
                <c:pt idx="63">
                  <c:v>19.114285714285717</c:v>
                </c:pt>
                <c:pt idx="64">
                  <c:v>19.078571428571429</c:v>
                </c:pt>
                <c:pt idx="65">
                  <c:v>18.8</c:v>
                </c:pt>
                <c:pt idx="66">
                  <c:v>18.742857142857144</c:v>
                </c:pt>
                <c:pt idx="67">
                  <c:v>18.814285714285717</c:v>
                </c:pt>
                <c:pt idx="68">
                  <c:v>18.835714285714285</c:v>
                </c:pt>
                <c:pt idx="69">
                  <c:v>19.157142857142862</c:v>
                </c:pt>
                <c:pt idx="70">
                  <c:v>19.600000000000001</c:v>
                </c:pt>
                <c:pt idx="71">
                  <c:v>19.62142857142857</c:v>
                </c:pt>
                <c:pt idx="72">
                  <c:v>19.285714285714285</c:v>
                </c:pt>
                <c:pt idx="73">
                  <c:v>19.364285714285717</c:v>
                </c:pt>
                <c:pt idx="74">
                  <c:v>19.478571428571428</c:v>
                </c:pt>
                <c:pt idx="75">
                  <c:v>19.478571428571428</c:v>
                </c:pt>
                <c:pt idx="76">
                  <c:v>19.328571428571426</c:v>
                </c:pt>
                <c:pt idx="77">
                  <c:v>18.87142857142857</c:v>
                </c:pt>
                <c:pt idx="78">
                  <c:v>18.321428571428573</c:v>
                </c:pt>
                <c:pt idx="79">
                  <c:v>18.135714285714286</c:v>
                </c:pt>
                <c:pt idx="80">
                  <c:v>17.592857142857142</c:v>
                </c:pt>
                <c:pt idx="81">
                  <c:v>17.221428571428572</c:v>
                </c:pt>
                <c:pt idx="82">
                  <c:v>16.792857142857141</c:v>
                </c:pt>
                <c:pt idx="83">
                  <c:v>16.257142857142856</c:v>
                </c:pt>
                <c:pt idx="84">
                  <c:v>16.021428571428572</c:v>
                </c:pt>
                <c:pt idx="85">
                  <c:v>15.957142857142857</c:v>
                </c:pt>
                <c:pt idx="86">
                  <c:v>15.8</c:v>
                </c:pt>
                <c:pt idx="87">
                  <c:v>16.314285714285713</c:v>
                </c:pt>
                <c:pt idx="88">
                  <c:v>16.828571428571429</c:v>
                </c:pt>
                <c:pt idx="89">
                  <c:v>16.978571428571431</c:v>
                </c:pt>
                <c:pt idx="90">
                  <c:v>17.464285714285715</c:v>
                </c:pt>
                <c:pt idx="91">
                  <c:v>17.971428571428572</c:v>
                </c:pt>
                <c:pt idx="92">
                  <c:v>18.392857142857142</c:v>
                </c:pt>
                <c:pt idx="93">
                  <c:v>19.12142857142857</c:v>
                </c:pt>
                <c:pt idx="94">
                  <c:v>19.171428571428571</c:v>
                </c:pt>
                <c:pt idx="95">
                  <c:v>19.099999999999998</c:v>
                </c:pt>
                <c:pt idx="96">
                  <c:v>19.057142857142857</c:v>
                </c:pt>
                <c:pt idx="97">
                  <c:v>19.171428571428571</c:v>
                </c:pt>
                <c:pt idx="98">
                  <c:v>19.085714285714285</c:v>
                </c:pt>
                <c:pt idx="99">
                  <c:v>19.185714285714287</c:v>
                </c:pt>
                <c:pt idx="100">
                  <c:v>18.74285714285714</c:v>
                </c:pt>
                <c:pt idx="101">
                  <c:v>18.242857142857144</c:v>
                </c:pt>
                <c:pt idx="102">
                  <c:v>17.935714285714287</c:v>
                </c:pt>
                <c:pt idx="103">
                  <c:v>17.821428571428573</c:v>
                </c:pt>
                <c:pt idx="104">
                  <c:v>17.528571428571428</c:v>
                </c:pt>
                <c:pt idx="105">
                  <c:v>17.514285714285712</c:v>
                </c:pt>
                <c:pt idx="106">
                  <c:v>17.921428571428571</c:v>
                </c:pt>
                <c:pt idx="107">
                  <c:v>18.692857142857143</c:v>
                </c:pt>
                <c:pt idx="108">
                  <c:v>19.207142857142859</c:v>
                </c:pt>
                <c:pt idx="109">
                  <c:v>18.785714285714285</c:v>
                </c:pt>
                <c:pt idx="110">
                  <c:v>18.542857142857144</c:v>
                </c:pt>
                <c:pt idx="111">
                  <c:v>18.521428571428569</c:v>
                </c:pt>
                <c:pt idx="112">
                  <c:v>18.3</c:v>
                </c:pt>
                <c:pt idx="113">
                  <c:v>17.414285714285715</c:v>
                </c:pt>
                <c:pt idx="114">
                  <c:v>16.75</c:v>
                </c:pt>
                <c:pt idx="115">
                  <c:v>16.542857142857144</c:v>
                </c:pt>
                <c:pt idx="116">
                  <c:v>16.600000000000001</c:v>
                </c:pt>
                <c:pt idx="117">
                  <c:v>16.771428571428572</c:v>
                </c:pt>
                <c:pt idx="118">
                  <c:v>16.37857142857143</c:v>
                </c:pt>
                <c:pt idx="119">
                  <c:v>15.871428571428572</c:v>
                </c:pt>
                <c:pt idx="120">
                  <c:v>15.535714285714286</c:v>
                </c:pt>
                <c:pt idx="121">
                  <c:v>14.735714285714286</c:v>
                </c:pt>
                <c:pt idx="122">
                  <c:v>13.964285714285714</c:v>
                </c:pt>
                <c:pt idx="123">
                  <c:v>13.778571428571427</c:v>
                </c:pt>
                <c:pt idx="124">
                  <c:v>13.349999999999998</c:v>
                </c:pt>
                <c:pt idx="125">
                  <c:v>13.628571428571428</c:v>
                </c:pt>
                <c:pt idx="126">
                  <c:v>14.12857142857143</c:v>
                </c:pt>
                <c:pt idx="127">
                  <c:v>14.614285714285714</c:v>
                </c:pt>
                <c:pt idx="128">
                  <c:v>15.421428571428573</c:v>
                </c:pt>
                <c:pt idx="129">
                  <c:v>15.735714285714284</c:v>
                </c:pt>
                <c:pt idx="130">
                  <c:v>16.014285714285712</c:v>
                </c:pt>
                <c:pt idx="131">
                  <c:v>16.271428571428569</c:v>
                </c:pt>
                <c:pt idx="132">
                  <c:v>15.849999999999998</c:v>
                </c:pt>
                <c:pt idx="133">
                  <c:v>15.464285714285712</c:v>
                </c:pt>
                <c:pt idx="134">
                  <c:v>15.257142857142854</c:v>
                </c:pt>
                <c:pt idx="135">
                  <c:v>14.814285714285715</c:v>
                </c:pt>
                <c:pt idx="136">
                  <c:v>14.764285714285716</c:v>
                </c:pt>
                <c:pt idx="137">
                  <c:v>14.485714285714286</c:v>
                </c:pt>
                <c:pt idx="138">
                  <c:v>14.035714285714286</c:v>
                </c:pt>
                <c:pt idx="139">
                  <c:v>13.950000000000001</c:v>
                </c:pt>
                <c:pt idx="140">
                  <c:v>14.214285714285717</c:v>
                </c:pt>
                <c:pt idx="141">
                  <c:v>13.871428571428572</c:v>
                </c:pt>
                <c:pt idx="142">
                  <c:v>13.471428571428572</c:v>
                </c:pt>
                <c:pt idx="143">
                  <c:v>13.314285714285713</c:v>
                </c:pt>
                <c:pt idx="144">
                  <c:v>13.292857142857143</c:v>
                </c:pt>
                <c:pt idx="145">
                  <c:v>13.692857142857145</c:v>
                </c:pt>
                <c:pt idx="146">
                  <c:v>13.914285714285715</c:v>
                </c:pt>
                <c:pt idx="147">
                  <c:v>13.685714285714285</c:v>
                </c:pt>
                <c:pt idx="148">
                  <c:v>13.77142857142857</c:v>
                </c:pt>
                <c:pt idx="149">
                  <c:v>13.792857142857143</c:v>
                </c:pt>
                <c:pt idx="150">
                  <c:v>13.664285714285715</c:v>
                </c:pt>
                <c:pt idx="151">
                  <c:v>13.742857142857144</c:v>
                </c:pt>
                <c:pt idx="152">
                  <c:v>14.071428571428571</c:v>
                </c:pt>
                <c:pt idx="153">
                  <c:v>14.178571428571429</c:v>
                </c:pt>
                <c:pt idx="154">
                  <c:v>13.842857142857143</c:v>
                </c:pt>
                <c:pt idx="155">
                  <c:v>13.6</c:v>
                </c:pt>
                <c:pt idx="156">
                  <c:v>13.542857142857143</c:v>
                </c:pt>
                <c:pt idx="157">
                  <c:v>13.542857142857143</c:v>
                </c:pt>
                <c:pt idx="158">
                  <c:v>13.085714285714287</c:v>
                </c:pt>
                <c:pt idx="159">
                  <c:v>12.128571428571428</c:v>
                </c:pt>
                <c:pt idx="160">
                  <c:v>11.364285714285712</c:v>
                </c:pt>
                <c:pt idx="161">
                  <c:v>11.285714285714288</c:v>
                </c:pt>
                <c:pt idx="162">
                  <c:v>11.3</c:v>
                </c:pt>
                <c:pt idx="163">
                  <c:v>11.235714285714286</c:v>
                </c:pt>
                <c:pt idx="164">
                  <c:v>11.328571428571427</c:v>
                </c:pt>
                <c:pt idx="165">
                  <c:v>11.578571428571427</c:v>
                </c:pt>
                <c:pt idx="166">
                  <c:v>11.814285714285715</c:v>
                </c:pt>
                <c:pt idx="167">
                  <c:v>12.128571428571428</c:v>
                </c:pt>
                <c:pt idx="168">
                  <c:v>12.314285714285715</c:v>
                </c:pt>
                <c:pt idx="169">
                  <c:v>12.285714285714286</c:v>
                </c:pt>
                <c:pt idx="170">
                  <c:v>12.428571428571431</c:v>
                </c:pt>
                <c:pt idx="171">
                  <c:v>11.671428571428573</c:v>
                </c:pt>
                <c:pt idx="172">
                  <c:v>11.442857142857145</c:v>
                </c:pt>
                <c:pt idx="173">
                  <c:v>11.849999999999998</c:v>
                </c:pt>
                <c:pt idx="174">
                  <c:v>12.15</c:v>
                </c:pt>
                <c:pt idx="175">
                  <c:v>12.099999999999998</c:v>
                </c:pt>
                <c:pt idx="176">
                  <c:v>12.364285714285712</c:v>
                </c:pt>
                <c:pt idx="177">
                  <c:v>12.571428571428569</c:v>
                </c:pt>
              </c:numCache>
            </c:numRef>
          </c:val>
          <c:smooth val="0"/>
          <c:extLst>
            <c:ext xmlns:c16="http://schemas.microsoft.com/office/drawing/2014/chart" uri="{C3380CC4-5D6E-409C-BE32-E72D297353CC}">
              <c16:uniqueId val="{00000001-3838-416B-8E3E-71C8558D67E5}"/>
            </c:ext>
          </c:extLst>
        </c:ser>
        <c:ser>
          <c:idx val="6"/>
          <c:order val="2"/>
          <c:tx>
            <c:strRef>
              <c:f>'Daily Mean Temperature'!$R$2</c:f>
              <c:strCache>
                <c:ptCount val="1"/>
                <c:pt idx="0">
                  <c:v>Hurn May-Oct 2015 </c:v>
                </c:pt>
              </c:strCache>
            </c:strRef>
          </c:tx>
          <c:spPr>
            <a:ln w="19050" cap="rnd" cmpd="sng">
              <a:solidFill>
                <a:schemeClr val="tx1"/>
              </a:solidFill>
              <a:prstDash val="solid"/>
              <a:round/>
            </a:ln>
            <a:effectLst/>
          </c:spPr>
          <c:marker>
            <c:symbol val="none"/>
          </c:marker>
          <c:cat>
            <c:numRef>
              <c:f>'Daily Mean Temperature'!$A$3:$A$186</c:f>
              <c:numCache>
                <c:formatCode>dd/mm/yyyy;@</c:formatCode>
                <c:ptCount val="184"/>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pt idx="181">
                  <c:v>42306</c:v>
                </c:pt>
                <c:pt idx="182">
                  <c:v>42307</c:v>
                </c:pt>
                <c:pt idx="183">
                  <c:v>42308</c:v>
                </c:pt>
              </c:numCache>
            </c:numRef>
          </c:cat>
          <c:val>
            <c:numRef>
              <c:f>'Daily Mean Temperature'!$R$6:$R$183</c:f>
              <c:numCache>
                <c:formatCode>0.0</c:formatCode>
                <c:ptCount val="178"/>
                <c:pt idx="0">
                  <c:v>11.314285714285713</c:v>
                </c:pt>
                <c:pt idx="1">
                  <c:v>11.892857142857142</c:v>
                </c:pt>
                <c:pt idx="2">
                  <c:v>12.450000000000001</c:v>
                </c:pt>
                <c:pt idx="3">
                  <c:v>12.45</c:v>
                </c:pt>
                <c:pt idx="4">
                  <c:v>12.792857142857141</c:v>
                </c:pt>
                <c:pt idx="5">
                  <c:v>12.707142857142857</c:v>
                </c:pt>
                <c:pt idx="6">
                  <c:v>12.364285714285714</c:v>
                </c:pt>
                <c:pt idx="7">
                  <c:v>12.185714285714285</c:v>
                </c:pt>
                <c:pt idx="8">
                  <c:v>11.928571428571429</c:v>
                </c:pt>
                <c:pt idx="9">
                  <c:v>11.892857142857142</c:v>
                </c:pt>
                <c:pt idx="10">
                  <c:v>11.285714285714283</c:v>
                </c:pt>
                <c:pt idx="11">
                  <c:v>11.078571428571426</c:v>
                </c:pt>
                <c:pt idx="12">
                  <c:v>10.721428571428572</c:v>
                </c:pt>
                <c:pt idx="13">
                  <c:v>10.814285714285713</c:v>
                </c:pt>
                <c:pt idx="14">
                  <c:v>10.871428571428572</c:v>
                </c:pt>
                <c:pt idx="15">
                  <c:v>11.085714285714287</c:v>
                </c:pt>
                <c:pt idx="16">
                  <c:v>11.478571428571428</c:v>
                </c:pt>
                <c:pt idx="17">
                  <c:v>12.35</c:v>
                </c:pt>
                <c:pt idx="18">
                  <c:v>12.314285714285715</c:v>
                </c:pt>
                <c:pt idx="19">
                  <c:v>12.707142857142856</c:v>
                </c:pt>
                <c:pt idx="20">
                  <c:v>12.957142857142856</c:v>
                </c:pt>
                <c:pt idx="21">
                  <c:v>13.457142857142857</c:v>
                </c:pt>
                <c:pt idx="22">
                  <c:v>13.357142857142858</c:v>
                </c:pt>
                <c:pt idx="23">
                  <c:v>12.15</c:v>
                </c:pt>
                <c:pt idx="24">
                  <c:v>11.935714285714285</c:v>
                </c:pt>
                <c:pt idx="25">
                  <c:v>11.735714285714286</c:v>
                </c:pt>
                <c:pt idx="26">
                  <c:v>11.892857142857142</c:v>
                </c:pt>
                <c:pt idx="27">
                  <c:v>12.335714285714287</c:v>
                </c:pt>
                <c:pt idx="28">
                  <c:v>12.057142857142859</c:v>
                </c:pt>
                <c:pt idx="29">
                  <c:v>12.814285714285715</c:v>
                </c:pt>
                <c:pt idx="30">
                  <c:v>13.349999999999998</c:v>
                </c:pt>
                <c:pt idx="31">
                  <c:v>13.092857142857142</c:v>
                </c:pt>
                <c:pt idx="32">
                  <c:v>13.571428571428571</c:v>
                </c:pt>
                <c:pt idx="33">
                  <c:v>13.207142857142857</c:v>
                </c:pt>
                <c:pt idx="34">
                  <c:v>13.042857142857143</c:v>
                </c:pt>
                <c:pt idx="35">
                  <c:v>13.907142857142857</c:v>
                </c:pt>
                <c:pt idx="36">
                  <c:v>13.849999999999998</c:v>
                </c:pt>
                <c:pt idx="37">
                  <c:v>14.407142857142857</c:v>
                </c:pt>
                <c:pt idx="38">
                  <c:v>14.942857142857145</c:v>
                </c:pt>
                <c:pt idx="39">
                  <c:v>14.985714285714286</c:v>
                </c:pt>
                <c:pt idx="40">
                  <c:v>15.542857142857143</c:v>
                </c:pt>
                <c:pt idx="41">
                  <c:v>16.078571428571429</c:v>
                </c:pt>
                <c:pt idx="42">
                  <c:v>16.2</c:v>
                </c:pt>
                <c:pt idx="43">
                  <c:v>15.971428571428572</c:v>
                </c:pt>
                <c:pt idx="44">
                  <c:v>15.921428571428573</c:v>
                </c:pt>
                <c:pt idx="45">
                  <c:v>16.071428571428573</c:v>
                </c:pt>
                <c:pt idx="46">
                  <c:v>16.285714285714285</c:v>
                </c:pt>
                <c:pt idx="47">
                  <c:v>16.042857142857141</c:v>
                </c:pt>
                <c:pt idx="48">
                  <c:v>15.892857142857141</c:v>
                </c:pt>
                <c:pt idx="49">
                  <c:v>15.221428571428572</c:v>
                </c:pt>
                <c:pt idx="50">
                  <c:v>15.657142857142858</c:v>
                </c:pt>
                <c:pt idx="51">
                  <c:v>15.6</c:v>
                </c:pt>
                <c:pt idx="52">
                  <c:v>15.614285714285714</c:v>
                </c:pt>
                <c:pt idx="53">
                  <c:v>15.735714285714286</c:v>
                </c:pt>
                <c:pt idx="54">
                  <c:v>16.421428571428571</c:v>
                </c:pt>
                <c:pt idx="55">
                  <c:v>17.599999999999998</c:v>
                </c:pt>
                <c:pt idx="56">
                  <c:v>18.185714285714283</c:v>
                </c:pt>
                <c:pt idx="57">
                  <c:v>18.092857142857145</c:v>
                </c:pt>
                <c:pt idx="58">
                  <c:v>18.735714285714288</c:v>
                </c:pt>
                <c:pt idx="59">
                  <c:v>18.599999999999998</c:v>
                </c:pt>
                <c:pt idx="60">
                  <c:v>18.37142857142857</c:v>
                </c:pt>
                <c:pt idx="61">
                  <c:v>18.357142857142858</c:v>
                </c:pt>
                <c:pt idx="62">
                  <c:v>17.399999999999999</c:v>
                </c:pt>
                <c:pt idx="63">
                  <c:v>16.971428571428568</c:v>
                </c:pt>
                <c:pt idx="64">
                  <c:v>16.592857142857142</c:v>
                </c:pt>
                <c:pt idx="65">
                  <c:v>16.164285714285715</c:v>
                </c:pt>
                <c:pt idx="66">
                  <c:v>16.292857142857141</c:v>
                </c:pt>
                <c:pt idx="67">
                  <c:v>16.678571428571427</c:v>
                </c:pt>
                <c:pt idx="68">
                  <c:v>16.785714285714285</c:v>
                </c:pt>
                <c:pt idx="69">
                  <c:v>16.985714285714288</c:v>
                </c:pt>
                <c:pt idx="70">
                  <c:v>17.471428571428572</c:v>
                </c:pt>
                <c:pt idx="71">
                  <c:v>18.085714285714285</c:v>
                </c:pt>
                <c:pt idx="72">
                  <c:v>17.714285714285715</c:v>
                </c:pt>
                <c:pt idx="73">
                  <c:v>18.014285714285712</c:v>
                </c:pt>
                <c:pt idx="74">
                  <c:v>18.092857142857145</c:v>
                </c:pt>
                <c:pt idx="75">
                  <c:v>17.87142857142857</c:v>
                </c:pt>
                <c:pt idx="76">
                  <c:v>17.835714285714285</c:v>
                </c:pt>
                <c:pt idx="77">
                  <c:v>17.085714285714285</c:v>
                </c:pt>
                <c:pt idx="78">
                  <c:v>16.464285714285715</c:v>
                </c:pt>
                <c:pt idx="79">
                  <c:v>16.678571428571431</c:v>
                </c:pt>
                <c:pt idx="80">
                  <c:v>16.092857142857145</c:v>
                </c:pt>
                <c:pt idx="81">
                  <c:v>15.77857142857143</c:v>
                </c:pt>
                <c:pt idx="82">
                  <c:v>15.642857142857142</c:v>
                </c:pt>
                <c:pt idx="83">
                  <c:v>14.928571428571429</c:v>
                </c:pt>
                <c:pt idx="84">
                  <c:v>14.892857142857142</c:v>
                </c:pt>
                <c:pt idx="85">
                  <c:v>14.571428571428571</c:v>
                </c:pt>
                <c:pt idx="86">
                  <c:v>14.121428571428572</c:v>
                </c:pt>
                <c:pt idx="87">
                  <c:v>14.214285714285717</c:v>
                </c:pt>
                <c:pt idx="88">
                  <c:v>14.592857142857143</c:v>
                </c:pt>
                <c:pt idx="89">
                  <c:v>14.578571428571427</c:v>
                </c:pt>
                <c:pt idx="90">
                  <c:v>15.078571428571431</c:v>
                </c:pt>
                <c:pt idx="91">
                  <c:v>15.807142857142859</c:v>
                </c:pt>
                <c:pt idx="92">
                  <c:v>16.221428571428572</c:v>
                </c:pt>
                <c:pt idx="93">
                  <c:v>16.75714285714286</c:v>
                </c:pt>
                <c:pt idx="94">
                  <c:v>16.621428571428574</c:v>
                </c:pt>
                <c:pt idx="95">
                  <c:v>16.478571428571428</c:v>
                </c:pt>
                <c:pt idx="96">
                  <c:v>16.3</c:v>
                </c:pt>
                <c:pt idx="97">
                  <c:v>16.62857142857143</c:v>
                </c:pt>
                <c:pt idx="98">
                  <c:v>16.571428571428573</c:v>
                </c:pt>
                <c:pt idx="99">
                  <c:v>16.814285714285713</c:v>
                </c:pt>
                <c:pt idx="100">
                  <c:v>16.785714285714285</c:v>
                </c:pt>
                <c:pt idx="101">
                  <c:v>16.592857142857142</c:v>
                </c:pt>
                <c:pt idx="102">
                  <c:v>16.264285714285712</c:v>
                </c:pt>
                <c:pt idx="103">
                  <c:v>16.24285714285714</c:v>
                </c:pt>
                <c:pt idx="104">
                  <c:v>15.371428571428572</c:v>
                </c:pt>
                <c:pt idx="105">
                  <c:v>15.242857142857144</c:v>
                </c:pt>
                <c:pt idx="106">
                  <c:v>15.607142857142858</c:v>
                </c:pt>
                <c:pt idx="107">
                  <c:v>16.100000000000001</c:v>
                </c:pt>
                <c:pt idx="108">
                  <c:v>16.7</c:v>
                </c:pt>
                <c:pt idx="109">
                  <c:v>16.471428571428572</c:v>
                </c:pt>
                <c:pt idx="110">
                  <c:v>16.164285714285718</c:v>
                </c:pt>
                <c:pt idx="111">
                  <c:v>16.714285714285715</c:v>
                </c:pt>
                <c:pt idx="112">
                  <c:v>16.62857142857143</c:v>
                </c:pt>
                <c:pt idx="113">
                  <c:v>15.642857142857142</c:v>
                </c:pt>
                <c:pt idx="114">
                  <c:v>15.37142857142857</c:v>
                </c:pt>
                <c:pt idx="115">
                  <c:v>15.450000000000001</c:v>
                </c:pt>
                <c:pt idx="116">
                  <c:v>15.799999999999999</c:v>
                </c:pt>
                <c:pt idx="117">
                  <c:v>16.364285714285717</c:v>
                </c:pt>
                <c:pt idx="118">
                  <c:v>15.785714285714283</c:v>
                </c:pt>
                <c:pt idx="119">
                  <c:v>15.2</c:v>
                </c:pt>
                <c:pt idx="120">
                  <c:v>15.37857142857143</c:v>
                </c:pt>
                <c:pt idx="121">
                  <c:v>14.664285714285713</c:v>
                </c:pt>
                <c:pt idx="122">
                  <c:v>13.742857142857144</c:v>
                </c:pt>
                <c:pt idx="123">
                  <c:v>13.214285714285714</c:v>
                </c:pt>
                <c:pt idx="124">
                  <c:v>12.635714285714286</c:v>
                </c:pt>
                <c:pt idx="125">
                  <c:v>12.700000000000001</c:v>
                </c:pt>
                <c:pt idx="126">
                  <c:v>13.049999999999999</c:v>
                </c:pt>
                <c:pt idx="127">
                  <c:v>13.271428571428572</c:v>
                </c:pt>
                <c:pt idx="128">
                  <c:v>13.942857142857141</c:v>
                </c:pt>
                <c:pt idx="129">
                  <c:v>14.285714285714286</c:v>
                </c:pt>
                <c:pt idx="130">
                  <c:v>14.585714285714285</c:v>
                </c:pt>
                <c:pt idx="131">
                  <c:v>14.785714285714286</c:v>
                </c:pt>
                <c:pt idx="132">
                  <c:v>14.692857142857145</c:v>
                </c:pt>
                <c:pt idx="133">
                  <c:v>14.364285714285714</c:v>
                </c:pt>
                <c:pt idx="134">
                  <c:v>14.178571428571429</c:v>
                </c:pt>
                <c:pt idx="135">
                  <c:v>13.55</c:v>
                </c:pt>
                <c:pt idx="136">
                  <c:v>13.407142857142858</c:v>
                </c:pt>
                <c:pt idx="137">
                  <c:v>13.264285714285716</c:v>
                </c:pt>
                <c:pt idx="138">
                  <c:v>12.892857142857142</c:v>
                </c:pt>
                <c:pt idx="139">
                  <c:v>12.75</c:v>
                </c:pt>
                <c:pt idx="140">
                  <c:v>13.171428571428573</c:v>
                </c:pt>
                <c:pt idx="141">
                  <c:v>12.735714285714286</c:v>
                </c:pt>
                <c:pt idx="142">
                  <c:v>12.435714285714285</c:v>
                </c:pt>
                <c:pt idx="143">
                  <c:v>12.307142857142859</c:v>
                </c:pt>
                <c:pt idx="144">
                  <c:v>12.12857142857143</c:v>
                </c:pt>
                <c:pt idx="145">
                  <c:v>12.328571428571431</c:v>
                </c:pt>
                <c:pt idx="146">
                  <c:v>12.685714285714287</c:v>
                </c:pt>
                <c:pt idx="147">
                  <c:v>12.278571428571427</c:v>
                </c:pt>
                <c:pt idx="148">
                  <c:v>12.478571428571428</c:v>
                </c:pt>
                <c:pt idx="149">
                  <c:v>12.207142857142857</c:v>
                </c:pt>
                <c:pt idx="150">
                  <c:v>11.864285714285716</c:v>
                </c:pt>
                <c:pt idx="151">
                  <c:v>12.064285714285717</c:v>
                </c:pt>
                <c:pt idx="152">
                  <c:v>12.585714285714285</c:v>
                </c:pt>
                <c:pt idx="153">
                  <c:v>12.507142857142856</c:v>
                </c:pt>
                <c:pt idx="154">
                  <c:v>12.014285714285716</c:v>
                </c:pt>
                <c:pt idx="155">
                  <c:v>11.707142857142857</c:v>
                </c:pt>
                <c:pt idx="156">
                  <c:v>11.807142857142855</c:v>
                </c:pt>
                <c:pt idx="157">
                  <c:v>12.442857142857141</c:v>
                </c:pt>
                <c:pt idx="158">
                  <c:v>11.835714285714287</c:v>
                </c:pt>
                <c:pt idx="159">
                  <c:v>10.707142857142857</c:v>
                </c:pt>
                <c:pt idx="160">
                  <c:v>9.9499999999999993</c:v>
                </c:pt>
                <c:pt idx="161">
                  <c:v>9.9428571428571413</c:v>
                </c:pt>
                <c:pt idx="162">
                  <c:v>10.092857142857142</c:v>
                </c:pt>
                <c:pt idx="163">
                  <c:v>10.221428571428572</c:v>
                </c:pt>
                <c:pt idx="164">
                  <c:v>9.8285714285714274</c:v>
                </c:pt>
                <c:pt idx="165">
                  <c:v>10.142857142857142</c:v>
                </c:pt>
                <c:pt idx="166">
                  <c:v>10.492857142857144</c:v>
                </c:pt>
                <c:pt idx="167">
                  <c:v>10.742857142857144</c:v>
                </c:pt>
                <c:pt idx="168">
                  <c:v>11.3</c:v>
                </c:pt>
                <c:pt idx="169">
                  <c:v>11.342857142857143</c:v>
                </c:pt>
                <c:pt idx="170">
                  <c:v>11.714285714285714</c:v>
                </c:pt>
                <c:pt idx="171">
                  <c:v>11.049999999999999</c:v>
                </c:pt>
                <c:pt idx="172">
                  <c:v>10.742857142857144</c:v>
                </c:pt>
                <c:pt idx="173">
                  <c:v>11.12857142857143</c:v>
                </c:pt>
                <c:pt idx="174">
                  <c:v>11.328571428571427</c:v>
                </c:pt>
                <c:pt idx="175">
                  <c:v>11.27142857142857</c:v>
                </c:pt>
                <c:pt idx="176">
                  <c:v>11.585714285714285</c:v>
                </c:pt>
                <c:pt idx="177">
                  <c:v>11.528571428571428</c:v>
                </c:pt>
              </c:numCache>
            </c:numRef>
          </c:val>
          <c:smooth val="0"/>
          <c:extLst>
            <c:ext xmlns:c16="http://schemas.microsoft.com/office/drawing/2014/chart" uri="{C3380CC4-5D6E-409C-BE32-E72D297353CC}">
              <c16:uniqueId val="{00000002-3838-416B-8E3E-71C8558D67E5}"/>
            </c:ext>
          </c:extLst>
        </c:ser>
        <c:ser>
          <c:idx val="7"/>
          <c:order val="3"/>
          <c:tx>
            <c:strRef>
              <c:f>'Daily Mean Temperature'!$T$2</c:f>
              <c:strCache>
                <c:ptCount val="1"/>
                <c:pt idx="0">
                  <c:v>Leeming May-Oct 2015 </c:v>
                </c:pt>
              </c:strCache>
            </c:strRef>
          </c:tx>
          <c:spPr>
            <a:ln w="28575" cap="rnd">
              <a:solidFill>
                <a:schemeClr val="tx1"/>
              </a:solidFill>
              <a:prstDash val="sysDot"/>
              <a:round/>
            </a:ln>
            <a:effectLst/>
          </c:spPr>
          <c:marker>
            <c:symbol val="none"/>
          </c:marker>
          <c:cat>
            <c:numRef>
              <c:f>'Daily Mean Temperature'!$A$3:$A$186</c:f>
              <c:numCache>
                <c:formatCode>dd/mm/yyyy;@</c:formatCode>
                <c:ptCount val="184"/>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pt idx="181">
                  <c:v>42306</c:v>
                </c:pt>
                <c:pt idx="182">
                  <c:v>42307</c:v>
                </c:pt>
                <c:pt idx="183">
                  <c:v>42308</c:v>
                </c:pt>
              </c:numCache>
            </c:numRef>
          </c:cat>
          <c:val>
            <c:numRef>
              <c:f>'Daily Mean Temperature'!$T$6:$T$183</c:f>
              <c:numCache>
                <c:formatCode>0.0</c:formatCode>
                <c:ptCount val="178"/>
                <c:pt idx="0">
                  <c:v>9.0285714285714285</c:v>
                </c:pt>
                <c:pt idx="1">
                  <c:v>9.5071428571428562</c:v>
                </c:pt>
                <c:pt idx="2">
                  <c:v>10.285714285714286</c:v>
                </c:pt>
                <c:pt idx="3">
                  <c:v>10.164285714285713</c:v>
                </c:pt>
                <c:pt idx="4">
                  <c:v>10.542857142857143</c:v>
                </c:pt>
                <c:pt idx="5">
                  <c:v>10.549999999999999</c:v>
                </c:pt>
                <c:pt idx="6">
                  <c:v>10.528571428571427</c:v>
                </c:pt>
                <c:pt idx="7">
                  <c:v>10.407142857142857</c:v>
                </c:pt>
                <c:pt idx="8">
                  <c:v>10.921428571428573</c:v>
                </c:pt>
                <c:pt idx="9">
                  <c:v>11.035714285714286</c:v>
                </c:pt>
                <c:pt idx="10">
                  <c:v>10.864285714285714</c:v>
                </c:pt>
                <c:pt idx="11">
                  <c:v>10.185714285714285</c:v>
                </c:pt>
                <c:pt idx="12">
                  <c:v>9.8214285714285712</c:v>
                </c:pt>
                <c:pt idx="13">
                  <c:v>9.9714285714285715</c:v>
                </c:pt>
                <c:pt idx="14">
                  <c:v>10.235714285714286</c:v>
                </c:pt>
                <c:pt idx="15">
                  <c:v>10.799999999999999</c:v>
                </c:pt>
                <c:pt idx="16">
                  <c:v>11.192857142857141</c:v>
                </c:pt>
                <c:pt idx="17">
                  <c:v>11.578571428571427</c:v>
                </c:pt>
                <c:pt idx="18">
                  <c:v>11.814285714285715</c:v>
                </c:pt>
                <c:pt idx="19">
                  <c:v>12.22857142857143</c:v>
                </c:pt>
                <c:pt idx="20">
                  <c:v>12.064285714285717</c:v>
                </c:pt>
                <c:pt idx="21">
                  <c:v>12.192857142857145</c:v>
                </c:pt>
                <c:pt idx="22">
                  <c:v>11.542857142857143</c:v>
                </c:pt>
                <c:pt idx="23">
                  <c:v>10.828571428571427</c:v>
                </c:pt>
                <c:pt idx="24">
                  <c:v>10.657142857142857</c:v>
                </c:pt>
                <c:pt idx="25">
                  <c:v>10.221428571428573</c:v>
                </c:pt>
                <c:pt idx="26">
                  <c:v>10.049999999999999</c:v>
                </c:pt>
                <c:pt idx="27">
                  <c:v>10.414285714285715</c:v>
                </c:pt>
                <c:pt idx="28">
                  <c:v>10.578571428571431</c:v>
                </c:pt>
                <c:pt idx="29">
                  <c:v>11.242857142857144</c:v>
                </c:pt>
                <c:pt idx="30">
                  <c:v>11.571428571428571</c:v>
                </c:pt>
                <c:pt idx="31">
                  <c:v>11.764285714285714</c:v>
                </c:pt>
                <c:pt idx="32">
                  <c:v>11.835714285714285</c:v>
                </c:pt>
                <c:pt idx="33">
                  <c:v>11.685714285714285</c:v>
                </c:pt>
                <c:pt idx="34">
                  <c:v>11.55</c:v>
                </c:pt>
                <c:pt idx="35">
                  <c:v>11.571428571428571</c:v>
                </c:pt>
                <c:pt idx="36">
                  <c:v>11.342857142857142</c:v>
                </c:pt>
                <c:pt idx="37">
                  <c:v>11.692857142857141</c:v>
                </c:pt>
                <c:pt idx="38">
                  <c:v>11.428571428571429</c:v>
                </c:pt>
                <c:pt idx="39">
                  <c:v>11.478571428571428</c:v>
                </c:pt>
                <c:pt idx="40">
                  <c:v>12.314285714285715</c:v>
                </c:pt>
                <c:pt idx="41">
                  <c:v>13.064285714285715</c:v>
                </c:pt>
                <c:pt idx="42">
                  <c:v>13.099999999999998</c:v>
                </c:pt>
                <c:pt idx="43">
                  <c:v>12.964285714285714</c:v>
                </c:pt>
                <c:pt idx="44">
                  <c:v>13.107142857142858</c:v>
                </c:pt>
                <c:pt idx="45">
                  <c:v>13.5</c:v>
                </c:pt>
                <c:pt idx="46">
                  <c:v>13.635714285714286</c:v>
                </c:pt>
                <c:pt idx="47">
                  <c:v>13.385714285714286</c:v>
                </c:pt>
                <c:pt idx="48">
                  <c:v>12.928571428571429</c:v>
                </c:pt>
                <c:pt idx="49">
                  <c:v>13.364285714285714</c:v>
                </c:pt>
                <c:pt idx="50">
                  <c:v>14.071428571428571</c:v>
                </c:pt>
                <c:pt idx="51">
                  <c:v>14.214285714285714</c:v>
                </c:pt>
                <c:pt idx="52">
                  <c:v>14.842857142857143</c:v>
                </c:pt>
                <c:pt idx="53">
                  <c:v>15.678571428571431</c:v>
                </c:pt>
                <c:pt idx="54">
                  <c:v>16.671428571428571</c:v>
                </c:pt>
                <c:pt idx="55">
                  <c:v>18.028571428571428</c:v>
                </c:pt>
                <c:pt idx="56">
                  <c:v>18.735714285714288</c:v>
                </c:pt>
                <c:pt idx="57">
                  <c:v>18.585714285714289</c:v>
                </c:pt>
                <c:pt idx="58">
                  <c:v>18.964285714285715</c:v>
                </c:pt>
                <c:pt idx="59">
                  <c:v>18.464285714285715</c:v>
                </c:pt>
                <c:pt idx="60">
                  <c:v>18.042857142857144</c:v>
                </c:pt>
                <c:pt idx="61">
                  <c:v>17.55</c:v>
                </c:pt>
                <c:pt idx="62">
                  <c:v>16.314285714285713</c:v>
                </c:pt>
                <c:pt idx="63">
                  <c:v>15.171428571428573</c:v>
                </c:pt>
                <c:pt idx="64">
                  <c:v>15.464285714285714</c:v>
                </c:pt>
                <c:pt idx="65">
                  <c:v>15.342857142857142</c:v>
                </c:pt>
                <c:pt idx="66">
                  <c:v>15.771428571428572</c:v>
                </c:pt>
                <c:pt idx="67">
                  <c:v>15.928571428571431</c:v>
                </c:pt>
                <c:pt idx="68">
                  <c:v>15.835714285714289</c:v>
                </c:pt>
                <c:pt idx="69">
                  <c:v>16.014285714285716</c:v>
                </c:pt>
                <c:pt idx="70">
                  <c:v>16.328571428571429</c:v>
                </c:pt>
                <c:pt idx="71">
                  <c:v>16.035714285714285</c:v>
                </c:pt>
                <c:pt idx="72">
                  <c:v>15.814285714285713</c:v>
                </c:pt>
                <c:pt idx="73">
                  <c:v>15.471428571428572</c:v>
                </c:pt>
                <c:pt idx="74">
                  <c:v>15.392857142857142</c:v>
                </c:pt>
                <c:pt idx="75">
                  <c:v>15.335714285714287</c:v>
                </c:pt>
                <c:pt idx="76">
                  <c:v>15.164285714285715</c:v>
                </c:pt>
                <c:pt idx="77">
                  <c:v>15.207142857142856</c:v>
                </c:pt>
                <c:pt idx="78">
                  <c:v>14.514285714285714</c:v>
                </c:pt>
                <c:pt idx="79">
                  <c:v>14.15</c:v>
                </c:pt>
                <c:pt idx="80">
                  <c:v>13.471428571428572</c:v>
                </c:pt>
                <c:pt idx="81">
                  <c:v>13.35</c:v>
                </c:pt>
                <c:pt idx="82">
                  <c:v>12.785714285714286</c:v>
                </c:pt>
                <c:pt idx="83">
                  <c:v>12.7</c:v>
                </c:pt>
                <c:pt idx="84">
                  <c:v>12.564285714285715</c:v>
                </c:pt>
                <c:pt idx="85">
                  <c:v>12.507142857142856</c:v>
                </c:pt>
                <c:pt idx="86">
                  <c:v>12.664285714285713</c:v>
                </c:pt>
                <c:pt idx="87">
                  <c:v>13.407142857142857</c:v>
                </c:pt>
                <c:pt idx="88">
                  <c:v>14.099999999999998</c:v>
                </c:pt>
                <c:pt idx="89">
                  <c:v>14.557142857142855</c:v>
                </c:pt>
                <c:pt idx="90">
                  <c:v>15.164285714285715</c:v>
                </c:pt>
                <c:pt idx="91">
                  <c:v>15.678571428571429</c:v>
                </c:pt>
                <c:pt idx="92">
                  <c:v>15.999999999999998</c:v>
                </c:pt>
                <c:pt idx="93">
                  <c:v>16</c:v>
                </c:pt>
                <c:pt idx="94">
                  <c:v>16.342857142857138</c:v>
                </c:pt>
                <c:pt idx="95">
                  <c:v>16.257142857142856</c:v>
                </c:pt>
                <c:pt idx="96">
                  <c:v>16.042857142857144</c:v>
                </c:pt>
                <c:pt idx="97">
                  <c:v>15.678571428571429</c:v>
                </c:pt>
                <c:pt idx="98">
                  <c:v>15.085714285714285</c:v>
                </c:pt>
                <c:pt idx="99">
                  <c:v>15.235714285714284</c:v>
                </c:pt>
                <c:pt idx="100">
                  <c:v>15.128571428571428</c:v>
                </c:pt>
                <c:pt idx="101">
                  <c:v>14.192857142857141</c:v>
                </c:pt>
                <c:pt idx="102">
                  <c:v>13.821428571428571</c:v>
                </c:pt>
                <c:pt idx="103">
                  <c:v>13.77142857142857</c:v>
                </c:pt>
                <c:pt idx="104">
                  <c:v>14.135714285714284</c:v>
                </c:pt>
                <c:pt idx="105">
                  <c:v>14.864285714285714</c:v>
                </c:pt>
                <c:pt idx="106">
                  <c:v>15.721428571428573</c:v>
                </c:pt>
                <c:pt idx="107">
                  <c:v>16.3</c:v>
                </c:pt>
                <c:pt idx="108">
                  <c:v>17.285714285714285</c:v>
                </c:pt>
                <c:pt idx="109">
                  <c:v>17.228571428571428</c:v>
                </c:pt>
                <c:pt idx="110">
                  <c:v>17.357142857142858</c:v>
                </c:pt>
                <c:pt idx="111">
                  <c:v>17.271428571428569</c:v>
                </c:pt>
                <c:pt idx="112">
                  <c:v>16.821428571428573</c:v>
                </c:pt>
                <c:pt idx="113">
                  <c:v>16.114285714285714</c:v>
                </c:pt>
                <c:pt idx="114">
                  <c:v>15.87142857142857</c:v>
                </c:pt>
                <c:pt idx="115">
                  <c:v>15.257142857142858</c:v>
                </c:pt>
                <c:pt idx="116">
                  <c:v>15.042857142857143</c:v>
                </c:pt>
                <c:pt idx="117">
                  <c:v>15.02142857142857</c:v>
                </c:pt>
                <c:pt idx="118">
                  <c:v>14.414285714285713</c:v>
                </c:pt>
                <c:pt idx="119">
                  <c:v>13.814285714285713</c:v>
                </c:pt>
                <c:pt idx="120">
                  <c:v>13.492857142857142</c:v>
                </c:pt>
                <c:pt idx="121">
                  <c:v>12.885714285714288</c:v>
                </c:pt>
                <c:pt idx="122">
                  <c:v>12.471428571428573</c:v>
                </c:pt>
                <c:pt idx="123">
                  <c:v>12.392857142857142</c:v>
                </c:pt>
                <c:pt idx="124">
                  <c:v>11.835714285714287</c:v>
                </c:pt>
                <c:pt idx="125">
                  <c:v>11.885714285714284</c:v>
                </c:pt>
                <c:pt idx="126">
                  <c:v>12.178571428571429</c:v>
                </c:pt>
                <c:pt idx="127">
                  <c:v>12.114285714285714</c:v>
                </c:pt>
                <c:pt idx="128">
                  <c:v>12.400000000000002</c:v>
                </c:pt>
                <c:pt idx="129">
                  <c:v>12.457142857142857</c:v>
                </c:pt>
                <c:pt idx="130">
                  <c:v>11.999999999999998</c:v>
                </c:pt>
                <c:pt idx="131">
                  <c:v>12.578571428571427</c:v>
                </c:pt>
                <c:pt idx="132">
                  <c:v>12.085714285714287</c:v>
                </c:pt>
                <c:pt idx="133">
                  <c:v>11.828571428571427</c:v>
                </c:pt>
                <c:pt idx="134">
                  <c:v>11.921428571428569</c:v>
                </c:pt>
                <c:pt idx="135">
                  <c:v>11.742857142857144</c:v>
                </c:pt>
                <c:pt idx="136">
                  <c:v>11.62857142857143</c:v>
                </c:pt>
                <c:pt idx="137">
                  <c:v>12.278571428571427</c:v>
                </c:pt>
                <c:pt idx="138">
                  <c:v>11.62857142857143</c:v>
                </c:pt>
                <c:pt idx="139">
                  <c:v>12.028571428571428</c:v>
                </c:pt>
                <c:pt idx="140">
                  <c:v>12.164285714285715</c:v>
                </c:pt>
                <c:pt idx="141">
                  <c:v>11.978571428571428</c:v>
                </c:pt>
                <c:pt idx="142">
                  <c:v>11.492857142857142</c:v>
                </c:pt>
                <c:pt idx="143">
                  <c:v>11.428571428571429</c:v>
                </c:pt>
                <c:pt idx="144">
                  <c:v>10.964285714285714</c:v>
                </c:pt>
                <c:pt idx="145">
                  <c:v>11.328571428571427</c:v>
                </c:pt>
                <c:pt idx="146">
                  <c:v>11.171428571428569</c:v>
                </c:pt>
                <c:pt idx="147">
                  <c:v>10.85</c:v>
                </c:pt>
                <c:pt idx="148">
                  <c:v>10.464285714285714</c:v>
                </c:pt>
                <c:pt idx="149">
                  <c:v>10.050000000000001</c:v>
                </c:pt>
                <c:pt idx="150">
                  <c:v>9.9714285714285715</c:v>
                </c:pt>
                <c:pt idx="151">
                  <c:v>9.7928571428571445</c:v>
                </c:pt>
                <c:pt idx="152">
                  <c:v>10.25</c:v>
                </c:pt>
                <c:pt idx="153">
                  <c:v>10.614285714285716</c:v>
                </c:pt>
                <c:pt idx="154">
                  <c:v>10.657142857142857</c:v>
                </c:pt>
                <c:pt idx="155">
                  <c:v>10.607142857142858</c:v>
                </c:pt>
                <c:pt idx="156">
                  <c:v>11.05</c:v>
                </c:pt>
                <c:pt idx="157">
                  <c:v>11.028571428571428</c:v>
                </c:pt>
                <c:pt idx="158">
                  <c:v>10.771428571428572</c:v>
                </c:pt>
                <c:pt idx="159">
                  <c:v>9.8142857142857149</c:v>
                </c:pt>
                <c:pt idx="160">
                  <c:v>9.0071428571428562</c:v>
                </c:pt>
                <c:pt idx="161">
                  <c:v>8.8142857142857132</c:v>
                </c:pt>
                <c:pt idx="162">
                  <c:v>9.0714285714285712</c:v>
                </c:pt>
                <c:pt idx="163">
                  <c:v>9.0571428571428569</c:v>
                </c:pt>
                <c:pt idx="164">
                  <c:v>9.25</c:v>
                </c:pt>
                <c:pt idx="165">
                  <c:v>9.4857142857142858</c:v>
                </c:pt>
                <c:pt idx="166">
                  <c:v>9.514285714285716</c:v>
                </c:pt>
                <c:pt idx="167">
                  <c:v>10.157142857142858</c:v>
                </c:pt>
                <c:pt idx="168">
                  <c:v>10.75</c:v>
                </c:pt>
                <c:pt idx="169">
                  <c:v>10.192857142857145</c:v>
                </c:pt>
                <c:pt idx="170">
                  <c:v>10.135714285714286</c:v>
                </c:pt>
                <c:pt idx="171">
                  <c:v>9.6357142857142843</c:v>
                </c:pt>
                <c:pt idx="172">
                  <c:v>9.5285714285714285</c:v>
                </c:pt>
                <c:pt idx="173">
                  <c:v>9.6071428571428577</c:v>
                </c:pt>
                <c:pt idx="174">
                  <c:v>9.4928571428571438</c:v>
                </c:pt>
                <c:pt idx="175">
                  <c:v>9.0857142857142854</c:v>
                </c:pt>
                <c:pt idx="176">
                  <c:v>9.9428571428571448</c:v>
                </c:pt>
                <c:pt idx="177">
                  <c:v>10.242857142857144</c:v>
                </c:pt>
              </c:numCache>
            </c:numRef>
          </c:val>
          <c:smooth val="0"/>
          <c:extLst>
            <c:ext xmlns:c16="http://schemas.microsoft.com/office/drawing/2014/chart" uri="{C3380CC4-5D6E-409C-BE32-E72D297353CC}">
              <c16:uniqueId val="{00000003-3838-416B-8E3E-71C8558D67E5}"/>
            </c:ext>
          </c:extLst>
        </c:ser>
        <c:ser>
          <c:idx val="8"/>
          <c:order val="4"/>
          <c:tx>
            <c:strRef>
              <c:f>'Daily Mean Temperature'!$V$2</c:f>
              <c:strCache>
                <c:ptCount val="1"/>
                <c:pt idx="0">
                  <c:v>Leuchars May-Oct 2015 </c:v>
                </c:pt>
              </c:strCache>
            </c:strRef>
          </c:tx>
          <c:spPr>
            <a:ln w="19050" cap="rnd">
              <a:solidFill>
                <a:schemeClr val="accent3">
                  <a:lumMod val="60000"/>
                </a:schemeClr>
              </a:solidFill>
              <a:prstDash val="sysDash"/>
              <a:round/>
            </a:ln>
            <a:effectLst/>
          </c:spPr>
          <c:marker>
            <c:symbol val="none"/>
          </c:marker>
          <c:cat>
            <c:numRef>
              <c:f>'Daily Mean Temperature'!$A$3:$A$186</c:f>
              <c:numCache>
                <c:formatCode>dd/mm/yyyy;@</c:formatCode>
                <c:ptCount val="184"/>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pt idx="123">
                  <c:v>42248</c:v>
                </c:pt>
                <c:pt idx="124">
                  <c:v>42249</c:v>
                </c:pt>
                <c:pt idx="125">
                  <c:v>42250</c:v>
                </c:pt>
                <c:pt idx="126">
                  <c:v>42251</c:v>
                </c:pt>
                <c:pt idx="127">
                  <c:v>42252</c:v>
                </c:pt>
                <c:pt idx="128">
                  <c:v>42253</c:v>
                </c:pt>
                <c:pt idx="129">
                  <c:v>42254</c:v>
                </c:pt>
                <c:pt idx="130">
                  <c:v>42255</c:v>
                </c:pt>
                <c:pt idx="131">
                  <c:v>42256</c:v>
                </c:pt>
                <c:pt idx="132">
                  <c:v>42257</c:v>
                </c:pt>
                <c:pt idx="133">
                  <c:v>42258</c:v>
                </c:pt>
                <c:pt idx="134">
                  <c:v>42259</c:v>
                </c:pt>
                <c:pt idx="135">
                  <c:v>42260</c:v>
                </c:pt>
                <c:pt idx="136">
                  <c:v>42261</c:v>
                </c:pt>
                <c:pt idx="137">
                  <c:v>42262</c:v>
                </c:pt>
                <c:pt idx="138">
                  <c:v>42263</c:v>
                </c:pt>
                <c:pt idx="139">
                  <c:v>42264</c:v>
                </c:pt>
                <c:pt idx="140">
                  <c:v>42265</c:v>
                </c:pt>
                <c:pt idx="141">
                  <c:v>42266</c:v>
                </c:pt>
                <c:pt idx="142">
                  <c:v>42267</c:v>
                </c:pt>
                <c:pt idx="143">
                  <c:v>42268</c:v>
                </c:pt>
                <c:pt idx="144">
                  <c:v>42269</c:v>
                </c:pt>
                <c:pt idx="145">
                  <c:v>42270</c:v>
                </c:pt>
                <c:pt idx="146">
                  <c:v>42271</c:v>
                </c:pt>
                <c:pt idx="147">
                  <c:v>42272</c:v>
                </c:pt>
                <c:pt idx="148">
                  <c:v>42273</c:v>
                </c:pt>
                <c:pt idx="149">
                  <c:v>42274</c:v>
                </c:pt>
                <c:pt idx="150">
                  <c:v>42275</c:v>
                </c:pt>
                <c:pt idx="151">
                  <c:v>42276</c:v>
                </c:pt>
                <c:pt idx="152">
                  <c:v>42277</c:v>
                </c:pt>
                <c:pt idx="153">
                  <c:v>42278</c:v>
                </c:pt>
                <c:pt idx="154">
                  <c:v>42279</c:v>
                </c:pt>
                <c:pt idx="155">
                  <c:v>42280</c:v>
                </c:pt>
                <c:pt idx="156">
                  <c:v>42281</c:v>
                </c:pt>
                <c:pt idx="157">
                  <c:v>42282</c:v>
                </c:pt>
                <c:pt idx="158">
                  <c:v>42283</c:v>
                </c:pt>
                <c:pt idx="159">
                  <c:v>42284</c:v>
                </c:pt>
                <c:pt idx="160">
                  <c:v>42285</c:v>
                </c:pt>
                <c:pt idx="161">
                  <c:v>42286</c:v>
                </c:pt>
                <c:pt idx="162">
                  <c:v>42287</c:v>
                </c:pt>
                <c:pt idx="163">
                  <c:v>42288</c:v>
                </c:pt>
                <c:pt idx="164">
                  <c:v>42289</c:v>
                </c:pt>
                <c:pt idx="165">
                  <c:v>42290</c:v>
                </c:pt>
                <c:pt idx="166">
                  <c:v>42291</c:v>
                </c:pt>
                <c:pt idx="167">
                  <c:v>42292</c:v>
                </c:pt>
                <c:pt idx="168">
                  <c:v>42293</c:v>
                </c:pt>
                <c:pt idx="169">
                  <c:v>42294</c:v>
                </c:pt>
                <c:pt idx="170">
                  <c:v>42295</c:v>
                </c:pt>
                <c:pt idx="171">
                  <c:v>42296</c:v>
                </c:pt>
                <c:pt idx="172">
                  <c:v>42297</c:v>
                </c:pt>
                <c:pt idx="173">
                  <c:v>42298</c:v>
                </c:pt>
                <c:pt idx="174">
                  <c:v>42299</c:v>
                </c:pt>
                <c:pt idx="175">
                  <c:v>42300</c:v>
                </c:pt>
                <c:pt idx="176">
                  <c:v>42301</c:v>
                </c:pt>
                <c:pt idx="177">
                  <c:v>42302</c:v>
                </c:pt>
                <c:pt idx="178">
                  <c:v>42303</c:v>
                </c:pt>
                <c:pt idx="179">
                  <c:v>42304</c:v>
                </c:pt>
                <c:pt idx="180">
                  <c:v>42305</c:v>
                </c:pt>
                <c:pt idx="181">
                  <c:v>42306</c:v>
                </c:pt>
                <c:pt idx="182">
                  <c:v>42307</c:v>
                </c:pt>
                <c:pt idx="183">
                  <c:v>42308</c:v>
                </c:pt>
              </c:numCache>
            </c:numRef>
          </c:cat>
          <c:val>
            <c:numRef>
              <c:f>'Daily Mean Temperature'!$V$6:$V$183</c:f>
              <c:numCache>
                <c:formatCode>0.0</c:formatCode>
                <c:ptCount val="178"/>
                <c:pt idx="0">
                  <c:v>7.4571428571428564</c:v>
                </c:pt>
                <c:pt idx="1">
                  <c:v>7.5071428571428571</c:v>
                </c:pt>
                <c:pt idx="2">
                  <c:v>8.1642857142857146</c:v>
                </c:pt>
                <c:pt idx="3">
                  <c:v>8.235714285714284</c:v>
                </c:pt>
                <c:pt idx="4">
                  <c:v>8.4785714285714295</c:v>
                </c:pt>
                <c:pt idx="5">
                  <c:v>9.0499999999999989</c:v>
                </c:pt>
                <c:pt idx="6">
                  <c:v>9.0571428571428587</c:v>
                </c:pt>
                <c:pt idx="7">
                  <c:v>9.3785714285714299</c:v>
                </c:pt>
                <c:pt idx="8">
                  <c:v>9.8428571428571416</c:v>
                </c:pt>
                <c:pt idx="9">
                  <c:v>9.9071428571428584</c:v>
                </c:pt>
                <c:pt idx="10">
                  <c:v>9.9214285714285726</c:v>
                </c:pt>
                <c:pt idx="11">
                  <c:v>9.5428571428571427</c:v>
                </c:pt>
                <c:pt idx="12">
                  <c:v>9.15</c:v>
                </c:pt>
                <c:pt idx="13">
                  <c:v>9.492857142857142</c:v>
                </c:pt>
                <c:pt idx="14">
                  <c:v>9.9</c:v>
                </c:pt>
                <c:pt idx="15">
                  <c:v>10.892857142857142</c:v>
                </c:pt>
                <c:pt idx="16">
                  <c:v>10.9</c:v>
                </c:pt>
                <c:pt idx="17">
                  <c:v>11.264285714285716</c:v>
                </c:pt>
                <c:pt idx="18">
                  <c:v>11.599999999999998</c:v>
                </c:pt>
                <c:pt idx="19">
                  <c:v>11.95</c:v>
                </c:pt>
                <c:pt idx="20">
                  <c:v>11.528571428571428</c:v>
                </c:pt>
                <c:pt idx="21">
                  <c:v>11.171428571428574</c:v>
                </c:pt>
                <c:pt idx="22">
                  <c:v>10.528571428571428</c:v>
                </c:pt>
                <c:pt idx="23">
                  <c:v>10.464285714285714</c:v>
                </c:pt>
                <c:pt idx="24">
                  <c:v>10.071428571428571</c:v>
                </c:pt>
                <c:pt idx="25">
                  <c:v>9.5714285714285712</c:v>
                </c:pt>
                <c:pt idx="26">
                  <c:v>9.35</c:v>
                </c:pt>
                <c:pt idx="27">
                  <c:v>9.6928571428571448</c:v>
                </c:pt>
                <c:pt idx="28">
                  <c:v>9.5571428571428587</c:v>
                </c:pt>
                <c:pt idx="29">
                  <c:v>10.071428571428573</c:v>
                </c:pt>
                <c:pt idx="30">
                  <c:v>10.37857142857143</c:v>
                </c:pt>
                <c:pt idx="31">
                  <c:v>10.707142857142857</c:v>
                </c:pt>
                <c:pt idx="32">
                  <c:v>10.992857142857142</c:v>
                </c:pt>
                <c:pt idx="33">
                  <c:v>11.442857142857141</c:v>
                </c:pt>
                <c:pt idx="34">
                  <c:v>11.914285714285715</c:v>
                </c:pt>
                <c:pt idx="35">
                  <c:v>12.842857142857143</c:v>
                </c:pt>
                <c:pt idx="36">
                  <c:v>12.264285714285714</c:v>
                </c:pt>
                <c:pt idx="37">
                  <c:v>12.035714285714286</c:v>
                </c:pt>
                <c:pt idx="38">
                  <c:v>11.842857142857143</c:v>
                </c:pt>
                <c:pt idx="39">
                  <c:v>11.657142857142857</c:v>
                </c:pt>
                <c:pt idx="40">
                  <c:v>11.921428571428569</c:v>
                </c:pt>
                <c:pt idx="41">
                  <c:v>12.064285714285713</c:v>
                </c:pt>
                <c:pt idx="42">
                  <c:v>11.571428571428571</c:v>
                </c:pt>
                <c:pt idx="43">
                  <c:v>12.178571428571429</c:v>
                </c:pt>
                <c:pt idx="44">
                  <c:v>12.87142857142857</c:v>
                </c:pt>
                <c:pt idx="45">
                  <c:v>13.364285714285712</c:v>
                </c:pt>
                <c:pt idx="46">
                  <c:v>13.785714285714286</c:v>
                </c:pt>
                <c:pt idx="47">
                  <c:v>12.971428571428573</c:v>
                </c:pt>
                <c:pt idx="48">
                  <c:v>12.578571428571431</c:v>
                </c:pt>
                <c:pt idx="49">
                  <c:v>13.007142857142856</c:v>
                </c:pt>
                <c:pt idx="50">
                  <c:v>13.307142857142859</c:v>
                </c:pt>
                <c:pt idx="51">
                  <c:v>13.357142857142858</c:v>
                </c:pt>
                <c:pt idx="52">
                  <c:v>13.814285714285715</c:v>
                </c:pt>
                <c:pt idx="53">
                  <c:v>14.200000000000001</c:v>
                </c:pt>
                <c:pt idx="54">
                  <c:v>15.671428571428573</c:v>
                </c:pt>
                <c:pt idx="55">
                  <c:v>16.150000000000002</c:v>
                </c:pt>
                <c:pt idx="56">
                  <c:v>16.63571428571429</c:v>
                </c:pt>
                <c:pt idx="57">
                  <c:v>16.671428571428571</c:v>
                </c:pt>
                <c:pt idx="58">
                  <c:v>16.642857142857146</c:v>
                </c:pt>
                <c:pt idx="59">
                  <c:v>16.285714285714285</c:v>
                </c:pt>
                <c:pt idx="60">
                  <c:v>16.399999999999999</c:v>
                </c:pt>
                <c:pt idx="61">
                  <c:v>16.164285714285715</c:v>
                </c:pt>
                <c:pt idx="62">
                  <c:v>15.814285714285713</c:v>
                </c:pt>
                <c:pt idx="63">
                  <c:v>14.921428571428573</c:v>
                </c:pt>
                <c:pt idx="64">
                  <c:v>14.864285714285714</c:v>
                </c:pt>
                <c:pt idx="65">
                  <c:v>15.12857142857143</c:v>
                </c:pt>
                <c:pt idx="66">
                  <c:v>15.392857142857142</c:v>
                </c:pt>
                <c:pt idx="67">
                  <c:v>15.085714285714285</c:v>
                </c:pt>
                <c:pt idx="68">
                  <c:v>14.471428571428572</c:v>
                </c:pt>
                <c:pt idx="69">
                  <c:v>14.299999999999999</c:v>
                </c:pt>
                <c:pt idx="70">
                  <c:v>14.357142857142858</c:v>
                </c:pt>
                <c:pt idx="71">
                  <c:v>14.385714285714286</c:v>
                </c:pt>
                <c:pt idx="72">
                  <c:v>14.164285714285713</c:v>
                </c:pt>
                <c:pt idx="73">
                  <c:v>13.821428571428571</c:v>
                </c:pt>
                <c:pt idx="74">
                  <c:v>13.700000000000001</c:v>
                </c:pt>
                <c:pt idx="75">
                  <c:v>13.950000000000001</c:v>
                </c:pt>
                <c:pt idx="76">
                  <c:v>13.9</c:v>
                </c:pt>
                <c:pt idx="77">
                  <c:v>13.964285714285714</c:v>
                </c:pt>
                <c:pt idx="78">
                  <c:v>13.5</c:v>
                </c:pt>
                <c:pt idx="79">
                  <c:v>13.078571428571427</c:v>
                </c:pt>
                <c:pt idx="80">
                  <c:v>12.864285714285714</c:v>
                </c:pt>
                <c:pt idx="81">
                  <c:v>12.735714285714284</c:v>
                </c:pt>
                <c:pt idx="82">
                  <c:v>12.335714285714287</c:v>
                </c:pt>
                <c:pt idx="83">
                  <c:v>12.621428571428572</c:v>
                </c:pt>
                <c:pt idx="84">
                  <c:v>12.578571428571431</c:v>
                </c:pt>
                <c:pt idx="85">
                  <c:v>12.742857142857146</c:v>
                </c:pt>
                <c:pt idx="86">
                  <c:v>12.828571428571431</c:v>
                </c:pt>
                <c:pt idx="87">
                  <c:v>12.750000000000002</c:v>
                </c:pt>
                <c:pt idx="88">
                  <c:v>13.528571428571427</c:v>
                </c:pt>
                <c:pt idx="89">
                  <c:v>14.014285714285714</c:v>
                </c:pt>
                <c:pt idx="90">
                  <c:v>14.128571428571428</c:v>
                </c:pt>
                <c:pt idx="91">
                  <c:v>14.821428571428569</c:v>
                </c:pt>
                <c:pt idx="92">
                  <c:v>14.828571428571431</c:v>
                </c:pt>
                <c:pt idx="93">
                  <c:v>14.992857142857144</c:v>
                </c:pt>
                <c:pt idx="94">
                  <c:v>15.592857142857143</c:v>
                </c:pt>
                <c:pt idx="95">
                  <c:v>15.185714285714285</c:v>
                </c:pt>
                <c:pt idx="96">
                  <c:v>14.985714285714286</c:v>
                </c:pt>
                <c:pt idx="97">
                  <c:v>14.792857142857144</c:v>
                </c:pt>
                <c:pt idx="98">
                  <c:v>14.071428571428571</c:v>
                </c:pt>
                <c:pt idx="99">
                  <c:v>14.05</c:v>
                </c:pt>
                <c:pt idx="100">
                  <c:v>14.171428571428569</c:v>
                </c:pt>
                <c:pt idx="101">
                  <c:v>13.464285714285714</c:v>
                </c:pt>
                <c:pt idx="102">
                  <c:v>13.064285714285717</c:v>
                </c:pt>
                <c:pt idx="103">
                  <c:v>13.014285714285716</c:v>
                </c:pt>
                <c:pt idx="104">
                  <c:v>13.542857142857144</c:v>
                </c:pt>
                <c:pt idx="105">
                  <c:v>14.22857142857143</c:v>
                </c:pt>
                <c:pt idx="106">
                  <c:v>14.964285714285714</c:v>
                </c:pt>
                <c:pt idx="107">
                  <c:v>15.071428571428573</c:v>
                </c:pt>
                <c:pt idx="108">
                  <c:v>15.72857142857143</c:v>
                </c:pt>
                <c:pt idx="109">
                  <c:v>16.442857142857143</c:v>
                </c:pt>
                <c:pt idx="110">
                  <c:v>16.592857142857145</c:v>
                </c:pt>
                <c:pt idx="111">
                  <c:v>16.142857142857146</c:v>
                </c:pt>
                <c:pt idx="112">
                  <c:v>15.671428571428573</c:v>
                </c:pt>
                <c:pt idx="113">
                  <c:v>15.014285714285714</c:v>
                </c:pt>
                <c:pt idx="114">
                  <c:v>15.092857142857142</c:v>
                </c:pt>
                <c:pt idx="115">
                  <c:v>14.807142857142855</c:v>
                </c:pt>
                <c:pt idx="116">
                  <c:v>14.142857142857142</c:v>
                </c:pt>
                <c:pt idx="117">
                  <c:v>13.75</c:v>
                </c:pt>
                <c:pt idx="118">
                  <c:v>13.514285714285716</c:v>
                </c:pt>
                <c:pt idx="119">
                  <c:v>13.421428571428573</c:v>
                </c:pt>
                <c:pt idx="120">
                  <c:v>13.078571428571427</c:v>
                </c:pt>
                <c:pt idx="121">
                  <c:v>12.528571428571428</c:v>
                </c:pt>
                <c:pt idx="122">
                  <c:v>12.535714285714286</c:v>
                </c:pt>
                <c:pt idx="123">
                  <c:v>12.485714285714286</c:v>
                </c:pt>
                <c:pt idx="124">
                  <c:v>12.421428571428573</c:v>
                </c:pt>
                <c:pt idx="125">
                  <c:v>12.385714285714284</c:v>
                </c:pt>
                <c:pt idx="126">
                  <c:v>12.407142857142857</c:v>
                </c:pt>
                <c:pt idx="127">
                  <c:v>12.664285714285713</c:v>
                </c:pt>
                <c:pt idx="128">
                  <c:v>12.87857142857143</c:v>
                </c:pt>
                <c:pt idx="129">
                  <c:v>12.521428571428572</c:v>
                </c:pt>
                <c:pt idx="130">
                  <c:v>12.257142857142856</c:v>
                </c:pt>
                <c:pt idx="131">
                  <c:v>12.307142857142855</c:v>
                </c:pt>
                <c:pt idx="132">
                  <c:v>12.242857142857142</c:v>
                </c:pt>
                <c:pt idx="133">
                  <c:v>12.314285714285713</c:v>
                </c:pt>
                <c:pt idx="134">
                  <c:v>12.249999999999998</c:v>
                </c:pt>
                <c:pt idx="135">
                  <c:v>12.000000000000002</c:v>
                </c:pt>
                <c:pt idx="136">
                  <c:v>12.150000000000002</c:v>
                </c:pt>
                <c:pt idx="137">
                  <c:v>12.657142857142857</c:v>
                </c:pt>
                <c:pt idx="138">
                  <c:v>12.585714285714285</c:v>
                </c:pt>
                <c:pt idx="139">
                  <c:v>12.407142857142857</c:v>
                </c:pt>
                <c:pt idx="140">
                  <c:v>11.928571428571429</c:v>
                </c:pt>
                <c:pt idx="141">
                  <c:v>11.714285714285714</c:v>
                </c:pt>
                <c:pt idx="142">
                  <c:v>11.921428571428569</c:v>
                </c:pt>
                <c:pt idx="143">
                  <c:v>11.735714285714284</c:v>
                </c:pt>
                <c:pt idx="144">
                  <c:v>11.428571428571429</c:v>
                </c:pt>
                <c:pt idx="145">
                  <c:v>11.471428571428572</c:v>
                </c:pt>
                <c:pt idx="146">
                  <c:v>11.442857142857145</c:v>
                </c:pt>
                <c:pt idx="147">
                  <c:v>11.6</c:v>
                </c:pt>
                <c:pt idx="148">
                  <c:v>11.635714285714286</c:v>
                </c:pt>
                <c:pt idx="149">
                  <c:v>11.335714285714285</c:v>
                </c:pt>
                <c:pt idx="150">
                  <c:v>10.821428571428571</c:v>
                </c:pt>
                <c:pt idx="151">
                  <c:v>10.757142857142856</c:v>
                </c:pt>
                <c:pt idx="152">
                  <c:v>11</c:v>
                </c:pt>
                <c:pt idx="153">
                  <c:v>11.25</c:v>
                </c:pt>
                <c:pt idx="154">
                  <c:v>11.007142857142856</c:v>
                </c:pt>
                <c:pt idx="155">
                  <c:v>10.442857142857141</c:v>
                </c:pt>
                <c:pt idx="156">
                  <c:v>10.37142857142857</c:v>
                </c:pt>
                <c:pt idx="157">
                  <c:v>10.807142857142855</c:v>
                </c:pt>
                <c:pt idx="158">
                  <c:v>10.721428571428573</c:v>
                </c:pt>
                <c:pt idx="159">
                  <c:v>10.107142857142858</c:v>
                </c:pt>
                <c:pt idx="160">
                  <c:v>9.1714285714285726</c:v>
                </c:pt>
                <c:pt idx="161">
                  <c:v>8.7000000000000011</c:v>
                </c:pt>
                <c:pt idx="162">
                  <c:v>8.6928571428571431</c:v>
                </c:pt>
                <c:pt idx="163">
                  <c:v>8.0785714285714292</c:v>
                </c:pt>
                <c:pt idx="164">
                  <c:v>7.8357142857142863</c:v>
                </c:pt>
                <c:pt idx="165">
                  <c:v>7.878571428571429</c:v>
                </c:pt>
                <c:pt idx="166">
                  <c:v>7.9071428571428566</c:v>
                </c:pt>
                <c:pt idx="167">
                  <c:v>8.9571428571428573</c:v>
                </c:pt>
                <c:pt idx="168">
                  <c:v>9.7785714285714285</c:v>
                </c:pt>
                <c:pt idx="169">
                  <c:v>10.042857142857144</c:v>
                </c:pt>
                <c:pt idx="170">
                  <c:v>10.52142857142857</c:v>
                </c:pt>
                <c:pt idx="171">
                  <c:v>10.185714285714285</c:v>
                </c:pt>
                <c:pt idx="172">
                  <c:v>9.9357142857142851</c:v>
                </c:pt>
                <c:pt idx="173">
                  <c:v>9.7357142857142858</c:v>
                </c:pt>
                <c:pt idx="174">
                  <c:v>9.5500000000000007</c:v>
                </c:pt>
                <c:pt idx="175">
                  <c:v>9.1857142857142851</c:v>
                </c:pt>
                <c:pt idx="176">
                  <c:v>9.2142857142857117</c:v>
                </c:pt>
                <c:pt idx="177">
                  <c:v>9.3857142857142843</c:v>
                </c:pt>
              </c:numCache>
            </c:numRef>
          </c:val>
          <c:smooth val="0"/>
          <c:extLst>
            <c:ext xmlns:c16="http://schemas.microsoft.com/office/drawing/2014/chart" uri="{C3380CC4-5D6E-409C-BE32-E72D297353CC}">
              <c16:uniqueId val="{00000004-3838-416B-8E3E-71C8558D67E5}"/>
            </c:ext>
          </c:extLst>
        </c:ser>
        <c:dLbls>
          <c:showLegendKey val="0"/>
          <c:showVal val="0"/>
          <c:showCatName val="0"/>
          <c:showSerName val="0"/>
          <c:showPercent val="0"/>
          <c:showBubbleSize val="0"/>
        </c:dLbls>
        <c:smooth val="0"/>
        <c:axId val="260911408"/>
        <c:axId val="260909448"/>
      </c:lineChart>
      <c:dateAx>
        <c:axId val="260911408"/>
        <c:scaling>
          <c:orientation val="minMax"/>
        </c:scaling>
        <c:delete val="0"/>
        <c:axPos val="b"/>
        <c:majorGridlines>
          <c:spPr>
            <a:ln w="9525" cap="flat" cmpd="sng" algn="ctr">
              <a:solidFill>
                <a:schemeClr val="tx1">
                  <a:lumMod val="15000"/>
                  <a:lumOff val="85000"/>
                </a:schemeClr>
              </a:solidFill>
              <a:round/>
            </a:ln>
            <a:effectLst/>
          </c:spPr>
        </c:majorGridlines>
        <c:numFmt formatCode="dd/mm/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09448"/>
        <c:crossesAt val="5"/>
        <c:auto val="1"/>
        <c:lblOffset val="100"/>
        <c:baseTimeUnit val="days"/>
        <c:majorUnit val="7"/>
        <c:majorTimeUnit val="days"/>
        <c:minorUnit val="7"/>
        <c:minorTimeUnit val="days"/>
      </c:dateAx>
      <c:valAx>
        <c:axId val="260909448"/>
        <c:scaling>
          <c:orientation val="minMax"/>
          <c:max val="22"/>
          <c:min val="5"/>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Mean Temperature (7pt moving average) (°C)</a:t>
                </a:r>
              </a:p>
            </c:rich>
          </c:tx>
          <c:overlay val="0"/>
          <c:spPr>
            <a:noFill/>
            <a:ln w="25400">
              <a:noFill/>
            </a:ln>
          </c:spPr>
        </c:title>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11408"/>
        <c:crosses val="autoZero"/>
        <c:crossBetween val="between"/>
        <c:majorUnit val="1"/>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Tables'!$B$69</c:f>
              <c:strCache>
                <c:ptCount val="1"/>
                <c:pt idx="0">
                  <c:v>Camborne May-Oct 1987</c:v>
                </c:pt>
              </c:strCache>
            </c:strRef>
          </c:tx>
          <c:spPr>
            <a:solidFill>
              <a:srgbClr val="FF0000"/>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Tables'!$B$70:$B$86</c:f>
              <c:numCache>
                <c:formatCode>General</c:formatCode>
                <c:ptCount val="17"/>
                <c:pt idx="0">
                  <c:v>0</c:v>
                </c:pt>
                <c:pt idx="1">
                  <c:v>32</c:v>
                </c:pt>
                <c:pt idx="2">
                  <c:v>2</c:v>
                </c:pt>
                <c:pt idx="3">
                  <c:v>4</c:v>
                </c:pt>
                <c:pt idx="4">
                  <c:v>2</c:v>
                </c:pt>
                <c:pt idx="5">
                  <c:v>12</c:v>
                </c:pt>
                <c:pt idx="6">
                  <c:v>5</c:v>
                </c:pt>
                <c:pt idx="7">
                  <c:v>6</c:v>
                </c:pt>
                <c:pt idx="8">
                  <c:v>4</c:v>
                </c:pt>
                <c:pt idx="9">
                  <c:v>29</c:v>
                </c:pt>
                <c:pt idx="10">
                  <c:v>13</c:v>
                </c:pt>
                <c:pt idx="11">
                  <c:v>10</c:v>
                </c:pt>
                <c:pt idx="12">
                  <c:v>4</c:v>
                </c:pt>
                <c:pt idx="13">
                  <c:v>19</c:v>
                </c:pt>
                <c:pt idx="14">
                  <c:v>17</c:v>
                </c:pt>
                <c:pt idx="15">
                  <c:v>14</c:v>
                </c:pt>
                <c:pt idx="16">
                  <c:v>11</c:v>
                </c:pt>
              </c:numCache>
            </c:numRef>
          </c:val>
          <c:extLst>
            <c:ext xmlns:c16="http://schemas.microsoft.com/office/drawing/2014/chart" uri="{C3380CC4-5D6E-409C-BE32-E72D297353CC}">
              <c16:uniqueId val="{00000000-80C3-4AC9-A6E5-7510C30C9C02}"/>
            </c:ext>
          </c:extLst>
        </c:ser>
        <c:dLbls>
          <c:showLegendKey val="0"/>
          <c:showVal val="0"/>
          <c:showCatName val="0"/>
          <c:showSerName val="0"/>
          <c:showPercent val="0"/>
          <c:showBubbleSize val="0"/>
        </c:dLbls>
        <c:gapWidth val="219"/>
        <c:overlap val="-27"/>
        <c:axId val="260909056"/>
        <c:axId val="260909840"/>
      </c:barChart>
      <c:catAx>
        <c:axId val="260909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09840"/>
        <c:crosses val="autoZero"/>
        <c:auto val="1"/>
        <c:lblAlgn val="ctr"/>
        <c:lblOffset val="100"/>
        <c:noMultiLvlLbl val="0"/>
      </c:catAx>
      <c:valAx>
        <c:axId val="26090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0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Tables'!$G$69</c:f>
              <c:strCache>
                <c:ptCount val="1"/>
                <c:pt idx="0">
                  <c:v>Camborne May-Oct 2015</c:v>
                </c:pt>
              </c:strCache>
            </c:strRef>
          </c:tx>
          <c:spPr>
            <a:solidFill>
              <a:srgbClr val="FF0000"/>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Tables'!$G$70:$G$86</c:f>
              <c:numCache>
                <c:formatCode>General</c:formatCode>
                <c:ptCount val="17"/>
                <c:pt idx="0">
                  <c:v>0</c:v>
                </c:pt>
                <c:pt idx="1">
                  <c:v>16</c:v>
                </c:pt>
                <c:pt idx="2">
                  <c:v>10</c:v>
                </c:pt>
                <c:pt idx="3">
                  <c:v>7</c:v>
                </c:pt>
                <c:pt idx="4">
                  <c:v>8</c:v>
                </c:pt>
                <c:pt idx="5">
                  <c:v>10</c:v>
                </c:pt>
                <c:pt idx="6">
                  <c:v>10</c:v>
                </c:pt>
                <c:pt idx="7">
                  <c:v>8</c:v>
                </c:pt>
                <c:pt idx="8">
                  <c:v>6</c:v>
                </c:pt>
                <c:pt idx="9">
                  <c:v>11</c:v>
                </c:pt>
                <c:pt idx="10">
                  <c:v>19</c:v>
                </c:pt>
                <c:pt idx="11">
                  <c:v>15</c:v>
                </c:pt>
                <c:pt idx="12">
                  <c:v>11</c:v>
                </c:pt>
                <c:pt idx="13">
                  <c:v>12</c:v>
                </c:pt>
                <c:pt idx="14">
                  <c:v>28</c:v>
                </c:pt>
                <c:pt idx="15">
                  <c:v>3</c:v>
                </c:pt>
                <c:pt idx="16">
                  <c:v>10</c:v>
                </c:pt>
              </c:numCache>
            </c:numRef>
          </c:val>
          <c:extLst>
            <c:ext xmlns:c16="http://schemas.microsoft.com/office/drawing/2014/chart" uri="{C3380CC4-5D6E-409C-BE32-E72D297353CC}">
              <c16:uniqueId val="{00000000-DD04-4D18-8457-800829201EDE}"/>
            </c:ext>
          </c:extLst>
        </c:ser>
        <c:dLbls>
          <c:showLegendKey val="0"/>
          <c:showVal val="0"/>
          <c:showCatName val="0"/>
          <c:showSerName val="0"/>
          <c:showPercent val="0"/>
          <c:showBubbleSize val="0"/>
        </c:dLbls>
        <c:gapWidth val="219"/>
        <c:overlap val="-27"/>
        <c:axId val="297990904"/>
        <c:axId val="297994432"/>
      </c:barChart>
      <c:catAx>
        <c:axId val="297990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4432"/>
        <c:crosses val="autoZero"/>
        <c:auto val="1"/>
        <c:lblAlgn val="ctr"/>
        <c:lblOffset val="100"/>
        <c:noMultiLvlLbl val="0"/>
      </c:catAx>
      <c:valAx>
        <c:axId val="297994432"/>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Tables'!$C$69</c:f>
              <c:strCache>
                <c:ptCount val="1"/>
                <c:pt idx="0">
                  <c:v>Heathrow May-Oct 1987</c:v>
                </c:pt>
              </c:strCache>
            </c:strRef>
          </c:tx>
          <c:spPr>
            <a:solidFill>
              <a:schemeClr val="accent1"/>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Tables'!$C$70:$C$86</c:f>
              <c:numCache>
                <c:formatCode>General</c:formatCode>
                <c:ptCount val="17"/>
                <c:pt idx="0">
                  <c:v>0</c:v>
                </c:pt>
                <c:pt idx="1">
                  <c:v>23</c:v>
                </c:pt>
                <c:pt idx="2">
                  <c:v>8</c:v>
                </c:pt>
                <c:pt idx="3">
                  <c:v>5</c:v>
                </c:pt>
                <c:pt idx="4">
                  <c:v>1</c:v>
                </c:pt>
                <c:pt idx="5">
                  <c:v>14</c:v>
                </c:pt>
                <c:pt idx="6">
                  <c:v>6</c:v>
                </c:pt>
                <c:pt idx="7">
                  <c:v>1</c:v>
                </c:pt>
                <c:pt idx="8">
                  <c:v>1</c:v>
                </c:pt>
                <c:pt idx="9">
                  <c:v>16</c:v>
                </c:pt>
                <c:pt idx="10">
                  <c:v>33</c:v>
                </c:pt>
                <c:pt idx="11">
                  <c:v>9</c:v>
                </c:pt>
                <c:pt idx="12">
                  <c:v>15</c:v>
                </c:pt>
                <c:pt idx="13">
                  <c:v>23</c:v>
                </c:pt>
                <c:pt idx="14">
                  <c:v>6</c:v>
                </c:pt>
                <c:pt idx="15">
                  <c:v>18</c:v>
                </c:pt>
                <c:pt idx="16">
                  <c:v>5</c:v>
                </c:pt>
              </c:numCache>
            </c:numRef>
          </c:val>
          <c:extLst>
            <c:ext xmlns:c16="http://schemas.microsoft.com/office/drawing/2014/chart" uri="{C3380CC4-5D6E-409C-BE32-E72D297353CC}">
              <c16:uniqueId val="{00000000-C684-48A5-94B4-19783B6E74CB}"/>
            </c:ext>
          </c:extLst>
        </c:ser>
        <c:dLbls>
          <c:showLegendKey val="0"/>
          <c:showVal val="0"/>
          <c:showCatName val="0"/>
          <c:showSerName val="0"/>
          <c:showPercent val="0"/>
          <c:showBubbleSize val="0"/>
        </c:dLbls>
        <c:gapWidth val="219"/>
        <c:overlap val="-27"/>
        <c:axId val="297988552"/>
        <c:axId val="297991688"/>
      </c:barChart>
      <c:catAx>
        <c:axId val="297988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1688"/>
        <c:crosses val="autoZero"/>
        <c:auto val="1"/>
        <c:lblAlgn val="ctr"/>
        <c:lblOffset val="100"/>
        <c:noMultiLvlLbl val="0"/>
      </c:catAx>
      <c:valAx>
        <c:axId val="297991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88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Tables'!$H$69</c:f>
              <c:strCache>
                <c:ptCount val="1"/>
                <c:pt idx="0">
                  <c:v>Heathrow May-Oct 2015</c:v>
                </c:pt>
              </c:strCache>
            </c:strRef>
          </c:tx>
          <c:spPr>
            <a:solidFill>
              <a:schemeClr val="accent1"/>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Tables'!$H$70:$H$86</c:f>
              <c:numCache>
                <c:formatCode>General</c:formatCode>
                <c:ptCount val="17"/>
                <c:pt idx="0">
                  <c:v>0</c:v>
                </c:pt>
                <c:pt idx="1">
                  <c:v>10</c:v>
                </c:pt>
                <c:pt idx="2">
                  <c:v>7</c:v>
                </c:pt>
                <c:pt idx="3">
                  <c:v>12</c:v>
                </c:pt>
                <c:pt idx="4">
                  <c:v>9</c:v>
                </c:pt>
                <c:pt idx="5">
                  <c:v>10</c:v>
                </c:pt>
                <c:pt idx="6">
                  <c:v>0</c:v>
                </c:pt>
                <c:pt idx="7">
                  <c:v>4</c:v>
                </c:pt>
                <c:pt idx="8">
                  <c:v>6</c:v>
                </c:pt>
                <c:pt idx="9">
                  <c:v>9</c:v>
                </c:pt>
                <c:pt idx="10">
                  <c:v>18</c:v>
                </c:pt>
                <c:pt idx="11">
                  <c:v>28</c:v>
                </c:pt>
                <c:pt idx="12">
                  <c:v>9</c:v>
                </c:pt>
                <c:pt idx="13">
                  <c:v>33</c:v>
                </c:pt>
                <c:pt idx="14">
                  <c:v>15</c:v>
                </c:pt>
                <c:pt idx="15">
                  <c:v>8</c:v>
                </c:pt>
                <c:pt idx="16">
                  <c:v>6</c:v>
                </c:pt>
              </c:numCache>
            </c:numRef>
          </c:val>
          <c:extLst>
            <c:ext xmlns:c16="http://schemas.microsoft.com/office/drawing/2014/chart" uri="{C3380CC4-5D6E-409C-BE32-E72D297353CC}">
              <c16:uniqueId val="{00000000-0D63-4E55-987C-25057A752AD7}"/>
            </c:ext>
          </c:extLst>
        </c:ser>
        <c:dLbls>
          <c:showLegendKey val="0"/>
          <c:showVal val="0"/>
          <c:showCatName val="0"/>
          <c:showSerName val="0"/>
          <c:showPercent val="0"/>
          <c:showBubbleSize val="0"/>
        </c:dLbls>
        <c:gapWidth val="219"/>
        <c:overlap val="-27"/>
        <c:axId val="297992080"/>
        <c:axId val="297990512"/>
      </c:barChart>
      <c:catAx>
        <c:axId val="297992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0512"/>
        <c:crosses val="autoZero"/>
        <c:auto val="1"/>
        <c:lblAlgn val="ctr"/>
        <c:lblOffset val="100"/>
        <c:noMultiLvlLbl val="0"/>
      </c:catAx>
      <c:valAx>
        <c:axId val="297990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Tables'!$E$69</c:f>
              <c:strCache>
                <c:ptCount val="1"/>
                <c:pt idx="0">
                  <c:v>Leeming May-Oct 1987</c:v>
                </c:pt>
              </c:strCache>
            </c:strRef>
          </c:tx>
          <c:spPr>
            <a:solidFill>
              <a:srgbClr val="FF0000"/>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Tables'!$E$70:$E$86</c:f>
              <c:numCache>
                <c:formatCode>General</c:formatCode>
                <c:ptCount val="17"/>
                <c:pt idx="0">
                  <c:v>0</c:v>
                </c:pt>
                <c:pt idx="1">
                  <c:v>28</c:v>
                </c:pt>
                <c:pt idx="2">
                  <c:v>12</c:v>
                </c:pt>
                <c:pt idx="3">
                  <c:v>0</c:v>
                </c:pt>
                <c:pt idx="4">
                  <c:v>0</c:v>
                </c:pt>
                <c:pt idx="5">
                  <c:v>1</c:v>
                </c:pt>
                <c:pt idx="6">
                  <c:v>5</c:v>
                </c:pt>
                <c:pt idx="7">
                  <c:v>9</c:v>
                </c:pt>
                <c:pt idx="8">
                  <c:v>35</c:v>
                </c:pt>
                <c:pt idx="9">
                  <c:v>7</c:v>
                </c:pt>
                <c:pt idx="10">
                  <c:v>9</c:v>
                </c:pt>
                <c:pt idx="11">
                  <c:v>6</c:v>
                </c:pt>
                <c:pt idx="12">
                  <c:v>14</c:v>
                </c:pt>
                <c:pt idx="13">
                  <c:v>32</c:v>
                </c:pt>
                <c:pt idx="14">
                  <c:v>11</c:v>
                </c:pt>
                <c:pt idx="15">
                  <c:v>3</c:v>
                </c:pt>
                <c:pt idx="16">
                  <c:v>12</c:v>
                </c:pt>
              </c:numCache>
            </c:numRef>
          </c:val>
          <c:extLst>
            <c:ext xmlns:c16="http://schemas.microsoft.com/office/drawing/2014/chart" uri="{C3380CC4-5D6E-409C-BE32-E72D297353CC}">
              <c16:uniqueId val="{00000000-3CA4-4577-B553-BD43117340C2}"/>
            </c:ext>
          </c:extLst>
        </c:ser>
        <c:dLbls>
          <c:showLegendKey val="0"/>
          <c:showVal val="0"/>
          <c:showCatName val="0"/>
          <c:showSerName val="0"/>
          <c:showPercent val="0"/>
          <c:showBubbleSize val="0"/>
        </c:dLbls>
        <c:gapWidth val="219"/>
        <c:overlap val="-27"/>
        <c:axId val="297987768"/>
        <c:axId val="297993256"/>
      </c:barChart>
      <c:catAx>
        <c:axId val="297987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3256"/>
        <c:crosses val="autoZero"/>
        <c:auto val="1"/>
        <c:lblAlgn val="ctr"/>
        <c:lblOffset val="100"/>
        <c:noMultiLvlLbl val="0"/>
      </c:catAx>
      <c:valAx>
        <c:axId val="297993256"/>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87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Tables'!$F$69</c:f>
              <c:strCache>
                <c:ptCount val="1"/>
                <c:pt idx="0">
                  <c:v>Leuchars May-Oct 1987</c:v>
                </c:pt>
              </c:strCache>
            </c:strRef>
          </c:tx>
          <c:spPr>
            <a:solidFill>
              <a:schemeClr val="accent1"/>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Tables'!$F$70:$F$86</c:f>
              <c:numCache>
                <c:formatCode>General</c:formatCode>
                <c:ptCount val="17"/>
                <c:pt idx="0">
                  <c:v>0</c:v>
                </c:pt>
                <c:pt idx="1">
                  <c:v>4</c:v>
                </c:pt>
                <c:pt idx="2">
                  <c:v>5</c:v>
                </c:pt>
                <c:pt idx="3">
                  <c:v>7</c:v>
                </c:pt>
                <c:pt idx="4">
                  <c:v>7</c:v>
                </c:pt>
                <c:pt idx="5">
                  <c:v>28</c:v>
                </c:pt>
                <c:pt idx="6">
                  <c:v>3</c:v>
                </c:pt>
                <c:pt idx="7">
                  <c:v>9</c:v>
                </c:pt>
                <c:pt idx="8">
                  <c:v>1</c:v>
                </c:pt>
                <c:pt idx="9">
                  <c:v>5</c:v>
                </c:pt>
                <c:pt idx="10">
                  <c:v>5</c:v>
                </c:pt>
                <c:pt idx="11">
                  <c:v>30</c:v>
                </c:pt>
                <c:pt idx="12">
                  <c:v>50</c:v>
                </c:pt>
                <c:pt idx="13">
                  <c:v>15</c:v>
                </c:pt>
                <c:pt idx="14">
                  <c:v>5</c:v>
                </c:pt>
                <c:pt idx="15">
                  <c:v>3</c:v>
                </c:pt>
                <c:pt idx="16">
                  <c:v>7</c:v>
                </c:pt>
              </c:numCache>
            </c:numRef>
          </c:val>
          <c:extLst>
            <c:ext xmlns:c16="http://schemas.microsoft.com/office/drawing/2014/chart" uri="{C3380CC4-5D6E-409C-BE32-E72D297353CC}">
              <c16:uniqueId val="{00000000-D708-450F-AA6F-7CACB6CB8F38}"/>
            </c:ext>
          </c:extLst>
        </c:ser>
        <c:dLbls>
          <c:showLegendKey val="0"/>
          <c:showVal val="0"/>
          <c:showCatName val="0"/>
          <c:showSerName val="0"/>
          <c:showPercent val="0"/>
          <c:showBubbleSize val="0"/>
        </c:dLbls>
        <c:gapWidth val="219"/>
        <c:overlap val="-27"/>
        <c:axId val="297993648"/>
        <c:axId val="297994040"/>
      </c:barChart>
      <c:catAx>
        <c:axId val="297993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4040"/>
        <c:crosses val="autoZero"/>
        <c:auto val="1"/>
        <c:lblAlgn val="ctr"/>
        <c:lblOffset val="100"/>
        <c:noMultiLvlLbl val="0"/>
      </c:catAx>
      <c:valAx>
        <c:axId val="297994040"/>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Tables'!$J$69</c:f>
              <c:strCache>
                <c:ptCount val="1"/>
                <c:pt idx="0">
                  <c:v>Leeming May-Oct 2015</c:v>
                </c:pt>
              </c:strCache>
            </c:strRef>
          </c:tx>
          <c:spPr>
            <a:solidFill>
              <a:srgbClr val="FF0000"/>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Tables'!$J$70:$J$86</c:f>
              <c:numCache>
                <c:formatCode>General</c:formatCode>
                <c:ptCount val="17"/>
                <c:pt idx="0">
                  <c:v>0</c:v>
                </c:pt>
                <c:pt idx="1">
                  <c:v>13</c:v>
                </c:pt>
                <c:pt idx="2">
                  <c:v>8</c:v>
                </c:pt>
                <c:pt idx="3">
                  <c:v>1</c:v>
                </c:pt>
                <c:pt idx="4">
                  <c:v>0</c:v>
                </c:pt>
                <c:pt idx="5">
                  <c:v>2</c:v>
                </c:pt>
                <c:pt idx="6">
                  <c:v>8</c:v>
                </c:pt>
                <c:pt idx="7">
                  <c:v>7</c:v>
                </c:pt>
                <c:pt idx="8">
                  <c:v>31</c:v>
                </c:pt>
                <c:pt idx="9">
                  <c:v>21</c:v>
                </c:pt>
                <c:pt idx="10">
                  <c:v>4</c:v>
                </c:pt>
                <c:pt idx="11">
                  <c:v>10</c:v>
                </c:pt>
                <c:pt idx="12">
                  <c:v>14</c:v>
                </c:pt>
                <c:pt idx="13">
                  <c:v>34</c:v>
                </c:pt>
                <c:pt idx="14">
                  <c:v>8</c:v>
                </c:pt>
                <c:pt idx="15">
                  <c:v>9</c:v>
                </c:pt>
                <c:pt idx="16">
                  <c:v>14</c:v>
                </c:pt>
              </c:numCache>
            </c:numRef>
          </c:val>
          <c:extLst>
            <c:ext xmlns:c16="http://schemas.microsoft.com/office/drawing/2014/chart" uri="{C3380CC4-5D6E-409C-BE32-E72D297353CC}">
              <c16:uniqueId val="{00000000-37C9-45FB-A2E1-06E6DAC4EA79}"/>
            </c:ext>
          </c:extLst>
        </c:ser>
        <c:dLbls>
          <c:showLegendKey val="0"/>
          <c:showVal val="0"/>
          <c:showCatName val="0"/>
          <c:showSerName val="0"/>
          <c:showPercent val="0"/>
          <c:showBubbleSize val="0"/>
        </c:dLbls>
        <c:gapWidth val="219"/>
        <c:overlap val="-27"/>
        <c:axId val="297989728"/>
        <c:axId val="297988160"/>
      </c:barChart>
      <c:catAx>
        <c:axId val="297989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88160"/>
        <c:crosses val="autoZero"/>
        <c:auto val="1"/>
        <c:lblAlgn val="ctr"/>
        <c:lblOffset val="100"/>
        <c:noMultiLvlLbl val="0"/>
      </c:catAx>
      <c:valAx>
        <c:axId val="297988160"/>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8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'Frequency Tables'!$K$69</c:f>
              <c:strCache>
                <c:ptCount val="1"/>
                <c:pt idx="0">
                  <c:v>Leuchars May-Oct 2015</c:v>
                </c:pt>
              </c:strCache>
            </c:strRef>
          </c:tx>
          <c:spPr>
            <a:solidFill>
              <a:schemeClr val="accent1"/>
            </a:solidFill>
            <a:ln>
              <a:noFill/>
            </a:ln>
            <a:effectLst/>
          </c:spPr>
          <c:invertIfNegative val="0"/>
          <c:cat>
            <c:strRef>
              <c:f>'Frequency Tables'!$A$70:$A$86</c:f>
              <c:strCache>
                <c:ptCount val="17"/>
                <c:pt idx="0">
                  <c:v>N/A</c:v>
                </c:pt>
                <c:pt idx="1">
                  <c:v>N</c:v>
                </c:pt>
                <c:pt idx="2">
                  <c:v>NNE</c:v>
                </c:pt>
                <c:pt idx="3">
                  <c:v>NE</c:v>
                </c:pt>
                <c:pt idx="4">
                  <c:v>ENE</c:v>
                </c:pt>
                <c:pt idx="5">
                  <c:v>E</c:v>
                </c:pt>
                <c:pt idx="6">
                  <c:v>ESE</c:v>
                </c:pt>
                <c:pt idx="7">
                  <c:v>SE</c:v>
                </c:pt>
                <c:pt idx="8">
                  <c:v>SSE</c:v>
                </c:pt>
                <c:pt idx="9">
                  <c:v>S</c:v>
                </c:pt>
                <c:pt idx="10">
                  <c:v>SSW</c:v>
                </c:pt>
                <c:pt idx="11">
                  <c:v>SW</c:v>
                </c:pt>
                <c:pt idx="12">
                  <c:v>WSW</c:v>
                </c:pt>
                <c:pt idx="13">
                  <c:v>W</c:v>
                </c:pt>
                <c:pt idx="14">
                  <c:v>WNW</c:v>
                </c:pt>
                <c:pt idx="15">
                  <c:v>NW</c:v>
                </c:pt>
                <c:pt idx="16">
                  <c:v>NNW</c:v>
                </c:pt>
              </c:strCache>
            </c:strRef>
          </c:cat>
          <c:val>
            <c:numRef>
              <c:f>'Frequency Tables'!$K$70:$K$86</c:f>
              <c:numCache>
                <c:formatCode>General</c:formatCode>
                <c:ptCount val="17"/>
                <c:pt idx="0">
                  <c:v>0</c:v>
                </c:pt>
                <c:pt idx="1">
                  <c:v>4</c:v>
                </c:pt>
                <c:pt idx="2">
                  <c:v>2</c:v>
                </c:pt>
                <c:pt idx="3">
                  <c:v>4</c:v>
                </c:pt>
                <c:pt idx="4">
                  <c:v>4</c:v>
                </c:pt>
                <c:pt idx="5">
                  <c:v>8</c:v>
                </c:pt>
                <c:pt idx="6">
                  <c:v>19</c:v>
                </c:pt>
                <c:pt idx="7">
                  <c:v>10</c:v>
                </c:pt>
                <c:pt idx="8">
                  <c:v>4</c:v>
                </c:pt>
                <c:pt idx="9">
                  <c:v>0</c:v>
                </c:pt>
                <c:pt idx="10">
                  <c:v>3</c:v>
                </c:pt>
                <c:pt idx="11">
                  <c:v>12</c:v>
                </c:pt>
                <c:pt idx="12">
                  <c:v>34</c:v>
                </c:pt>
                <c:pt idx="13">
                  <c:v>64</c:v>
                </c:pt>
                <c:pt idx="14">
                  <c:v>11</c:v>
                </c:pt>
                <c:pt idx="15">
                  <c:v>4</c:v>
                </c:pt>
                <c:pt idx="16">
                  <c:v>1</c:v>
                </c:pt>
              </c:numCache>
            </c:numRef>
          </c:val>
          <c:extLst>
            <c:ext xmlns:c16="http://schemas.microsoft.com/office/drawing/2014/chart" uri="{C3380CC4-5D6E-409C-BE32-E72D297353CC}">
              <c16:uniqueId val="{00000000-3C3E-48FA-92A8-D27C6D91F170}"/>
            </c:ext>
          </c:extLst>
        </c:ser>
        <c:dLbls>
          <c:showLegendKey val="0"/>
          <c:showVal val="0"/>
          <c:showCatName val="0"/>
          <c:showSerName val="0"/>
          <c:showPercent val="0"/>
          <c:showBubbleSize val="0"/>
        </c:dLbls>
        <c:gapWidth val="219"/>
        <c:overlap val="-27"/>
        <c:axId val="297990120"/>
        <c:axId val="357232728"/>
      </c:barChart>
      <c:catAx>
        <c:axId val="297990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Cardinal Direction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232728"/>
        <c:crosses val="autoZero"/>
        <c:auto val="1"/>
        <c:lblAlgn val="ctr"/>
        <c:lblOffset val="100"/>
        <c:noMultiLvlLbl val="0"/>
      </c:catAx>
      <c:valAx>
        <c:axId val="357232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90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'Camborne May-Oct 1987'!$K$19</c:f>
              <c:strCache>
                <c:ptCount val="1"/>
                <c:pt idx="0">
                  <c:v>Camborne May-Oct 1987 Daily Mean Pressure (hPa)</c:v>
                </c:pt>
              </c:strCache>
            </c:strRef>
          </c:tx>
          <c:spPr>
            <a:ln w="12700" cap="rnd">
              <a:noFill/>
              <a:round/>
            </a:ln>
            <a:effectLst/>
          </c:spPr>
          <c:marker>
            <c:symbol val="none"/>
          </c:marker>
          <c:trendline>
            <c:spPr>
              <a:ln w="34925" cap="rnd" cmpd="sng">
                <a:solidFill>
                  <a:schemeClr val="accent1"/>
                </a:solidFill>
                <a:prstDash val="solid"/>
              </a:ln>
              <a:effectLst/>
            </c:spPr>
            <c:trendlineType val="movingAvg"/>
            <c:period val="7"/>
            <c:dispRSqr val="0"/>
            <c:dispEq val="0"/>
          </c:trendline>
          <c:cat>
            <c:numRef>
              <c:f>'Camborne May-Oct 1987'!$A$20:$A$203</c:f>
              <c:numCache>
                <c:formatCode>m/d/yyyy</c:formatCode>
                <c:ptCount val="184"/>
                <c:pt idx="0">
                  <c:v>31898</c:v>
                </c:pt>
                <c:pt idx="1">
                  <c:v>31899</c:v>
                </c:pt>
                <c:pt idx="2">
                  <c:v>31900</c:v>
                </c:pt>
                <c:pt idx="3">
                  <c:v>31901</c:v>
                </c:pt>
                <c:pt idx="4">
                  <c:v>31902</c:v>
                </c:pt>
                <c:pt idx="5">
                  <c:v>31903</c:v>
                </c:pt>
                <c:pt idx="6">
                  <c:v>31904</c:v>
                </c:pt>
                <c:pt idx="7">
                  <c:v>31905</c:v>
                </c:pt>
                <c:pt idx="8">
                  <c:v>31906</c:v>
                </c:pt>
                <c:pt idx="9">
                  <c:v>31907</c:v>
                </c:pt>
                <c:pt idx="10">
                  <c:v>31908</c:v>
                </c:pt>
                <c:pt idx="11">
                  <c:v>31909</c:v>
                </c:pt>
                <c:pt idx="12">
                  <c:v>31910</c:v>
                </c:pt>
                <c:pt idx="13">
                  <c:v>31911</c:v>
                </c:pt>
                <c:pt idx="14">
                  <c:v>31912</c:v>
                </c:pt>
                <c:pt idx="15">
                  <c:v>31913</c:v>
                </c:pt>
                <c:pt idx="16">
                  <c:v>31914</c:v>
                </c:pt>
                <c:pt idx="17">
                  <c:v>31915</c:v>
                </c:pt>
                <c:pt idx="18">
                  <c:v>31916</c:v>
                </c:pt>
                <c:pt idx="19">
                  <c:v>31917</c:v>
                </c:pt>
                <c:pt idx="20">
                  <c:v>31918</c:v>
                </c:pt>
                <c:pt idx="21">
                  <c:v>31919</c:v>
                </c:pt>
                <c:pt idx="22">
                  <c:v>31920</c:v>
                </c:pt>
                <c:pt idx="23">
                  <c:v>31921</c:v>
                </c:pt>
                <c:pt idx="24">
                  <c:v>31922</c:v>
                </c:pt>
                <c:pt idx="25">
                  <c:v>31923</c:v>
                </c:pt>
                <c:pt idx="26">
                  <c:v>31924</c:v>
                </c:pt>
                <c:pt idx="27">
                  <c:v>31925</c:v>
                </c:pt>
                <c:pt idx="28">
                  <c:v>31926</c:v>
                </c:pt>
                <c:pt idx="29">
                  <c:v>31927</c:v>
                </c:pt>
                <c:pt idx="30">
                  <c:v>31928</c:v>
                </c:pt>
                <c:pt idx="31">
                  <c:v>31929</c:v>
                </c:pt>
                <c:pt idx="32">
                  <c:v>31930</c:v>
                </c:pt>
                <c:pt idx="33">
                  <c:v>31931</c:v>
                </c:pt>
                <c:pt idx="34">
                  <c:v>31932</c:v>
                </c:pt>
                <c:pt idx="35">
                  <c:v>31933</c:v>
                </c:pt>
                <c:pt idx="36">
                  <c:v>31934</c:v>
                </c:pt>
                <c:pt idx="37">
                  <c:v>31935</c:v>
                </c:pt>
                <c:pt idx="38">
                  <c:v>31936</c:v>
                </c:pt>
                <c:pt idx="39">
                  <c:v>31937</c:v>
                </c:pt>
                <c:pt idx="40">
                  <c:v>31938</c:v>
                </c:pt>
                <c:pt idx="41">
                  <c:v>31939</c:v>
                </c:pt>
                <c:pt idx="42">
                  <c:v>31940</c:v>
                </c:pt>
                <c:pt idx="43">
                  <c:v>31941</c:v>
                </c:pt>
                <c:pt idx="44">
                  <c:v>31942</c:v>
                </c:pt>
                <c:pt idx="45">
                  <c:v>31943</c:v>
                </c:pt>
                <c:pt idx="46">
                  <c:v>31944</c:v>
                </c:pt>
                <c:pt idx="47">
                  <c:v>31945</c:v>
                </c:pt>
                <c:pt idx="48">
                  <c:v>31946</c:v>
                </c:pt>
                <c:pt idx="49">
                  <c:v>31947</c:v>
                </c:pt>
                <c:pt idx="50">
                  <c:v>31948</c:v>
                </c:pt>
                <c:pt idx="51">
                  <c:v>31949</c:v>
                </c:pt>
                <c:pt idx="52">
                  <c:v>31950</c:v>
                </c:pt>
                <c:pt idx="53">
                  <c:v>31951</c:v>
                </c:pt>
                <c:pt idx="54">
                  <c:v>31952</c:v>
                </c:pt>
                <c:pt idx="55">
                  <c:v>31953</c:v>
                </c:pt>
                <c:pt idx="56">
                  <c:v>31954</c:v>
                </c:pt>
                <c:pt idx="57">
                  <c:v>31955</c:v>
                </c:pt>
                <c:pt idx="58">
                  <c:v>31956</c:v>
                </c:pt>
                <c:pt idx="59">
                  <c:v>31957</c:v>
                </c:pt>
                <c:pt idx="60">
                  <c:v>31958</c:v>
                </c:pt>
                <c:pt idx="61">
                  <c:v>31959</c:v>
                </c:pt>
                <c:pt idx="62">
                  <c:v>31960</c:v>
                </c:pt>
                <c:pt idx="63">
                  <c:v>31961</c:v>
                </c:pt>
                <c:pt idx="64">
                  <c:v>31962</c:v>
                </c:pt>
                <c:pt idx="65">
                  <c:v>31963</c:v>
                </c:pt>
                <c:pt idx="66">
                  <c:v>31964</c:v>
                </c:pt>
                <c:pt idx="67">
                  <c:v>31965</c:v>
                </c:pt>
                <c:pt idx="68">
                  <c:v>31966</c:v>
                </c:pt>
                <c:pt idx="69">
                  <c:v>31967</c:v>
                </c:pt>
                <c:pt idx="70">
                  <c:v>31968</c:v>
                </c:pt>
                <c:pt idx="71">
                  <c:v>31969</c:v>
                </c:pt>
                <c:pt idx="72">
                  <c:v>31970</c:v>
                </c:pt>
                <c:pt idx="73">
                  <c:v>31971</c:v>
                </c:pt>
                <c:pt idx="74">
                  <c:v>31972</c:v>
                </c:pt>
                <c:pt idx="75">
                  <c:v>31973</c:v>
                </c:pt>
                <c:pt idx="76">
                  <c:v>31974</c:v>
                </c:pt>
                <c:pt idx="77">
                  <c:v>31975</c:v>
                </c:pt>
                <c:pt idx="78">
                  <c:v>31976</c:v>
                </c:pt>
                <c:pt idx="79">
                  <c:v>31977</c:v>
                </c:pt>
                <c:pt idx="80">
                  <c:v>31978</c:v>
                </c:pt>
                <c:pt idx="81">
                  <c:v>31979</c:v>
                </c:pt>
                <c:pt idx="82">
                  <c:v>31980</c:v>
                </c:pt>
                <c:pt idx="83">
                  <c:v>31981</c:v>
                </c:pt>
                <c:pt idx="84">
                  <c:v>31982</c:v>
                </c:pt>
                <c:pt idx="85">
                  <c:v>31983</c:v>
                </c:pt>
                <c:pt idx="86">
                  <c:v>31984</c:v>
                </c:pt>
                <c:pt idx="87">
                  <c:v>31985</c:v>
                </c:pt>
                <c:pt idx="88">
                  <c:v>31986</c:v>
                </c:pt>
                <c:pt idx="89">
                  <c:v>31987</c:v>
                </c:pt>
                <c:pt idx="90">
                  <c:v>31988</c:v>
                </c:pt>
                <c:pt idx="91">
                  <c:v>31989</c:v>
                </c:pt>
                <c:pt idx="92">
                  <c:v>31990</c:v>
                </c:pt>
                <c:pt idx="93">
                  <c:v>31991</c:v>
                </c:pt>
                <c:pt idx="94">
                  <c:v>31992</c:v>
                </c:pt>
                <c:pt idx="95">
                  <c:v>31993</c:v>
                </c:pt>
                <c:pt idx="96">
                  <c:v>31994</c:v>
                </c:pt>
                <c:pt idx="97">
                  <c:v>31995</c:v>
                </c:pt>
                <c:pt idx="98">
                  <c:v>31996</c:v>
                </c:pt>
                <c:pt idx="99">
                  <c:v>31997</c:v>
                </c:pt>
                <c:pt idx="100">
                  <c:v>31998</c:v>
                </c:pt>
                <c:pt idx="101">
                  <c:v>31999</c:v>
                </c:pt>
                <c:pt idx="102">
                  <c:v>32000</c:v>
                </c:pt>
                <c:pt idx="103">
                  <c:v>32001</c:v>
                </c:pt>
                <c:pt idx="104">
                  <c:v>32002</c:v>
                </c:pt>
                <c:pt idx="105">
                  <c:v>32003</c:v>
                </c:pt>
                <c:pt idx="106">
                  <c:v>32004</c:v>
                </c:pt>
                <c:pt idx="107">
                  <c:v>32005</c:v>
                </c:pt>
                <c:pt idx="108">
                  <c:v>32006</c:v>
                </c:pt>
                <c:pt idx="109">
                  <c:v>32007</c:v>
                </c:pt>
                <c:pt idx="110">
                  <c:v>32008</c:v>
                </c:pt>
                <c:pt idx="111">
                  <c:v>32009</c:v>
                </c:pt>
                <c:pt idx="112">
                  <c:v>32010</c:v>
                </c:pt>
                <c:pt idx="113">
                  <c:v>32011</c:v>
                </c:pt>
                <c:pt idx="114">
                  <c:v>32012</c:v>
                </c:pt>
                <c:pt idx="115">
                  <c:v>32013</c:v>
                </c:pt>
                <c:pt idx="116">
                  <c:v>32014</c:v>
                </c:pt>
                <c:pt idx="117">
                  <c:v>32015</c:v>
                </c:pt>
                <c:pt idx="118">
                  <c:v>32016</c:v>
                </c:pt>
                <c:pt idx="119">
                  <c:v>32017</c:v>
                </c:pt>
                <c:pt idx="120">
                  <c:v>32018</c:v>
                </c:pt>
                <c:pt idx="121">
                  <c:v>32019</c:v>
                </c:pt>
                <c:pt idx="122">
                  <c:v>32020</c:v>
                </c:pt>
                <c:pt idx="123">
                  <c:v>32021</c:v>
                </c:pt>
                <c:pt idx="124">
                  <c:v>32022</c:v>
                </c:pt>
                <c:pt idx="125">
                  <c:v>32023</c:v>
                </c:pt>
                <c:pt idx="126">
                  <c:v>32024</c:v>
                </c:pt>
                <c:pt idx="127">
                  <c:v>32025</c:v>
                </c:pt>
                <c:pt idx="128">
                  <c:v>32026</c:v>
                </c:pt>
                <c:pt idx="129">
                  <c:v>32027</c:v>
                </c:pt>
                <c:pt idx="130">
                  <c:v>32028</c:v>
                </c:pt>
                <c:pt idx="131">
                  <c:v>32029</c:v>
                </c:pt>
                <c:pt idx="132">
                  <c:v>32030</c:v>
                </c:pt>
                <c:pt idx="133">
                  <c:v>32031</c:v>
                </c:pt>
                <c:pt idx="134">
                  <c:v>32032</c:v>
                </c:pt>
                <c:pt idx="135">
                  <c:v>32033</c:v>
                </c:pt>
                <c:pt idx="136">
                  <c:v>32034</c:v>
                </c:pt>
                <c:pt idx="137">
                  <c:v>32035</c:v>
                </c:pt>
                <c:pt idx="138">
                  <c:v>32036</c:v>
                </c:pt>
                <c:pt idx="139">
                  <c:v>32037</c:v>
                </c:pt>
                <c:pt idx="140">
                  <c:v>32038</c:v>
                </c:pt>
                <c:pt idx="141">
                  <c:v>32039</c:v>
                </c:pt>
                <c:pt idx="142">
                  <c:v>32040</c:v>
                </c:pt>
                <c:pt idx="143">
                  <c:v>32041</c:v>
                </c:pt>
                <c:pt idx="144">
                  <c:v>32042</c:v>
                </c:pt>
                <c:pt idx="145">
                  <c:v>32043</c:v>
                </c:pt>
                <c:pt idx="146">
                  <c:v>32044</c:v>
                </c:pt>
                <c:pt idx="147">
                  <c:v>32045</c:v>
                </c:pt>
                <c:pt idx="148">
                  <c:v>32046</c:v>
                </c:pt>
                <c:pt idx="149">
                  <c:v>32047</c:v>
                </c:pt>
                <c:pt idx="150">
                  <c:v>32048</c:v>
                </c:pt>
                <c:pt idx="151">
                  <c:v>32049</c:v>
                </c:pt>
                <c:pt idx="152">
                  <c:v>32050</c:v>
                </c:pt>
                <c:pt idx="153">
                  <c:v>32051</c:v>
                </c:pt>
                <c:pt idx="154">
                  <c:v>32052</c:v>
                </c:pt>
                <c:pt idx="155">
                  <c:v>32053</c:v>
                </c:pt>
                <c:pt idx="156">
                  <c:v>32054</c:v>
                </c:pt>
                <c:pt idx="157">
                  <c:v>32055</c:v>
                </c:pt>
                <c:pt idx="158">
                  <c:v>32056</c:v>
                </c:pt>
                <c:pt idx="159">
                  <c:v>32057</c:v>
                </c:pt>
                <c:pt idx="160">
                  <c:v>32058</c:v>
                </c:pt>
                <c:pt idx="161">
                  <c:v>32059</c:v>
                </c:pt>
                <c:pt idx="162">
                  <c:v>32060</c:v>
                </c:pt>
                <c:pt idx="163">
                  <c:v>32061</c:v>
                </c:pt>
                <c:pt idx="164">
                  <c:v>32062</c:v>
                </c:pt>
                <c:pt idx="165">
                  <c:v>32063</c:v>
                </c:pt>
                <c:pt idx="166">
                  <c:v>32064</c:v>
                </c:pt>
                <c:pt idx="167">
                  <c:v>32065</c:v>
                </c:pt>
                <c:pt idx="168">
                  <c:v>32066</c:v>
                </c:pt>
                <c:pt idx="169">
                  <c:v>32067</c:v>
                </c:pt>
                <c:pt idx="170">
                  <c:v>32068</c:v>
                </c:pt>
                <c:pt idx="171">
                  <c:v>32069</c:v>
                </c:pt>
                <c:pt idx="172">
                  <c:v>32070</c:v>
                </c:pt>
                <c:pt idx="173">
                  <c:v>32071</c:v>
                </c:pt>
                <c:pt idx="174">
                  <c:v>32072</c:v>
                </c:pt>
                <c:pt idx="175">
                  <c:v>32073</c:v>
                </c:pt>
                <c:pt idx="176">
                  <c:v>32074</c:v>
                </c:pt>
                <c:pt idx="177">
                  <c:v>32075</c:v>
                </c:pt>
                <c:pt idx="178">
                  <c:v>32076</c:v>
                </c:pt>
                <c:pt idx="179">
                  <c:v>32077</c:v>
                </c:pt>
                <c:pt idx="180">
                  <c:v>32078</c:v>
                </c:pt>
                <c:pt idx="181">
                  <c:v>32079</c:v>
                </c:pt>
                <c:pt idx="182">
                  <c:v>32080</c:v>
                </c:pt>
                <c:pt idx="183">
                  <c:v>32081</c:v>
                </c:pt>
              </c:numCache>
            </c:numRef>
          </c:cat>
          <c:val>
            <c:numRef>
              <c:f>'Camborne May-Oct 1987'!$K$20:$K$203</c:f>
              <c:numCache>
                <c:formatCode>0</c:formatCode>
                <c:ptCount val="184"/>
                <c:pt idx="0">
                  <c:v>1018.4250000000001</c:v>
                </c:pt>
                <c:pt idx="1">
                  <c:v>1019.925</c:v>
                </c:pt>
                <c:pt idx="2">
                  <c:v>1028.5249999999999</c:v>
                </c:pt>
                <c:pt idx="3">
                  <c:v>1035.6375</c:v>
                </c:pt>
                <c:pt idx="4">
                  <c:v>1035.675</c:v>
                </c:pt>
                <c:pt idx="5">
                  <c:v>1033.2249999999999</c:v>
                </c:pt>
                <c:pt idx="6">
                  <c:v>1030.625</c:v>
                </c:pt>
                <c:pt idx="7">
                  <c:v>1024.5250000000001</c:v>
                </c:pt>
                <c:pt idx="8">
                  <c:v>1016.9375000000001</c:v>
                </c:pt>
                <c:pt idx="9">
                  <c:v>1018.1500000000001</c:v>
                </c:pt>
                <c:pt idx="10">
                  <c:v>1017.2000000000002</c:v>
                </c:pt>
                <c:pt idx="11">
                  <c:v>1009.475</c:v>
                </c:pt>
                <c:pt idx="12">
                  <c:v>1015.9875</c:v>
                </c:pt>
                <c:pt idx="13">
                  <c:v>1007.725</c:v>
                </c:pt>
                <c:pt idx="14">
                  <c:v>1011.9125</c:v>
                </c:pt>
                <c:pt idx="15">
                  <c:v>1015.4250000000001</c:v>
                </c:pt>
                <c:pt idx="16">
                  <c:v>1013.725</c:v>
                </c:pt>
                <c:pt idx="17">
                  <c:v>1015.275</c:v>
                </c:pt>
                <c:pt idx="18">
                  <c:v>1024.1875</c:v>
                </c:pt>
                <c:pt idx="19">
                  <c:v>1030.9124999999999</c:v>
                </c:pt>
                <c:pt idx="20">
                  <c:v>1030.2250000000001</c:v>
                </c:pt>
                <c:pt idx="21">
                  <c:v>1022.8874999999999</c:v>
                </c:pt>
                <c:pt idx="22">
                  <c:v>1017.9625</c:v>
                </c:pt>
                <c:pt idx="23">
                  <c:v>1013.3125000000001</c:v>
                </c:pt>
                <c:pt idx="24">
                  <c:v>1016.3125</c:v>
                </c:pt>
                <c:pt idx="25">
                  <c:v>1014.6375</c:v>
                </c:pt>
                <c:pt idx="26">
                  <c:v>1016.4999999999999</c:v>
                </c:pt>
                <c:pt idx="27">
                  <c:v>1022.8375000000001</c:v>
                </c:pt>
                <c:pt idx="28">
                  <c:v>1025.6125000000002</c:v>
                </c:pt>
                <c:pt idx="29">
                  <c:v>1020.8000000000001</c:v>
                </c:pt>
                <c:pt idx="30">
                  <c:v>1023.15</c:v>
                </c:pt>
                <c:pt idx="31">
                  <c:v>1024.2250000000001</c:v>
                </c:pt>
                <c:pt idx="32">
                  <c:v>1014.8374999999999</c:v>
                </c:pt>
                <c:pt idx="33">
                  <c:v>1007.875</c:v>
                </c:pt>
                <c:pt idx="34">
                  <c:v>1007.6</c:v>
                </c:pt>
                <c:pt idx="35">
                  <c:v>1005.4125</c:v>
                </c:pt>
                <c:pt idx="36">
                  <c:v>1004.8000000000001</c:v>
                </c:pt>
                <c:pt idx="37">
                  <c:v>1008.7</c:v>
                </c:pt>
                <c:pt idx="38">
                  <c:v>1009.65</c:v>
                </c:pt>
                <c:pt idx="39">
                  <c:v>1007.3375000000001</c:v>
                </c:pt>
                <c:pt idx="40">
                  <c:v>1007.5</c:v>
                </c:pt>
                <c:pt idx="41">
                  <c:v>1014.5125</c:v>
                </c:pt>
                <c:pt idx="42">
                  <c:v>1019.5249999999999</c:v>
                </c:pt>
                <c:pt idx="43">
                  <c:v>1017.6</c:v>
                </c:pt>
                <c:pt idx="44">
                  <c:v>1012.925</c:v>
                </c:pt>
                <c:pt idx="45">
                  <c:v>1011.5624999999999</c:v>
                </c:pt>
                <c:pt idx="46">
                  <c:v>1020.8375000000001</c:v>
                </c:pt>
                <c:pt idx="47">
                  <c:v>1020.3875</c:v>
                </c:pt>
                <c:pt idx="48">
                  <c:v>1013.6499999999999</c:v>
                </c:pt>
                <c:pt idx="49">
                  <c:v>1005.1249999999999</c:v>
                </c:pt>
                <c:pt idx="50">
                  <c:v>1015.0375000000001</c:v>
                </c:pt>
                <c:pt idx="51">
                  <c:v>1019.3374999999999</c:v>
                </c:pt>
                <c:pt idx="52">
                  <c:v>1021.9375</c:v>
                </c:pt>
                <c:pt idx="53">
                  <c:v>1024.0125</c:v>
                </c:pt>
                <c:pt idx="54">
                  <c:v>1023.1</c:v>
                </c:pt>
                <c:pt idx="55">
                  <c:v>1017.7125</c:v>
                </c:pt>
                <c:pt idx="56">
                  <c:v>1014.6374999999999</c:v>
                </c:pt>
                <c:pt idx="57">
                  <c:v>1015.9625000000001</c:v>
                </c:pt>
                <c:pt idx="58">
                  <c:v>1020.625</c:v>
                </c:pt>
                <c:pt idx="59">
                  <c:v>1021.8000000000001</c:v>
                </c:pt>
                <c:pt idx="60">
                  <c:v>1023.6499999999999</c:v>
                </c:pt>
                <c:pt idx="61">
                  <c:v>1025.3375000000001</c:v>
                </c:pt>
                <c:pt idx="62">
                  <c:v>1026.325</c:v>
                </c:pt>
                <c:pt idx="63">
                  <c:v>1026.175</c:v>
                </c:pt>
                <c:pt idx="64">
                  <c:v>1025.9499999999998</c:v>
                </c:pt>
                <c:pt idx="65">
                  <c:v>1022.4375</c:v>
                </c:pt>
                <c:pt idx="66">
                  <c:v>1020</c:v>
                </c:pt>
                <c:pt idx="67">
                  <c:v>1021.45</c:v>
                </c:pt>
                <c:pt idx="68">
                  <c:v>1024.3500000000001</c:v>
                </c:pt>
                <c:pt idx="69">
                  <c:v>1024.5000000000002</c:v>
                </c:pt>
                <c:pt idx="70">
                  <c:v>1022.1874999999999</c:v>
                </c:pt>
                <c:pt idx="71">
                  <c:v>1017.3500000000001</c:v>
                </c:pt>
                <c:pt idx="72">
                  <c:v>1020.1875</c:v>
                </c:pt>
                <c:pt idx="73">
                  <c:v>1019.05</c:v>
                </c:pt>
                <c:pt idx="74">
                  <c:v>1012.9</c:v>
                </c:pt>
                <c:pt idx="75">
                  <c:v>1007.4250000000001</c:v>
                </c:pt>
                <c:pt idx="76">
                  <c:v>1003.175</c:v>
                </c:pt>
                <c:pt idx="77">
                  <c:v>998.66250000000002</c:v>
                </c:pt>
                <c:pt idx="78">
                  <c:v>1001.7875</c:v>
                </c:pt>
                <c:pt idx="79">
                  <c:v>1001.0625</c:v>
                </c:pt>
                <c:pt idx="80">
                  <c:v>1014.9250000000001</c:v>
                </c:pt>
                <c:pt idx="81">
                  <c:v>1020.2750000000001</c:v>
                </c:pt>
                <c:pt idx="82">
                  <c:v>1020.7375</c:v>
                </c:pt>
                <c:pt idx="83">
                  <c:v>1022.3375</c:v>
                </c:pt>
                <c:pt idx="84">
                  <c:v>1023.4499999999999</c:v>
                </c:pt>
                <c:pt idx="85">
                  <c:v>1024.9375</c:v>
                </c:pt>
                <c:pt idx="86">
                  <c:v>1025.075</c:v>
                </c:pt>
                <c:pt idx="87">
                  <c:v>1021.9625000000001</c:v>
                </c:pt>
                <c:pt idx="88">
                  <c:v>1021.4125</c:v>
                </c:pt>
                <c:pt idx="89">
                  <c:v>1016.0125</c:v>
                </c:pt>
                <c:pt idx="90">
                  <c:v>1021.4750000000001</c:v>
                </c:pt>
                <c:pt idx="91">
                  <c:v>1022.0999999999999</c:v>
                </c:pt>
                <c:pt idx="92">
                  <c:v>1021.3875</c:v>
                </c:pt>
                <c:pt idx="93">
                  <c:v>1017.4</c:v>
                </c:pt>
                <c:pt idx="94">
                  <c:v>1016.4749999999999</c:v>
                </c:pt>
                <c:pt idx="95">
                  <c:v>1022.8375000000001</c:v>
                </c:pt>
                <c:pt idx="96">
                  <c:v>1025.0875000000001</c:v>
                </c:pt>
                <c:pt idx="97">
                  <c:v>1018.0375</c:v>
                </c:pt>
                <c:pt idx="98">
                  <c:v>1014.2</c:v>
                </c:pt>
                <c:pt idx="99">
                  <c:v>1016.55</c:v>
                </c:pt>
                <c:pt idx="100">
                  <c:v>1018.1</c:v>
                </c:pt>
                <c:pt idx="101">
                  <c:v>1019.95</c:v>
                </c:pt>
                <c:pt idx="102">
                  <c:v>1016.7125</c:v>
                </c:pt>
                <c:pt idx="103">
                  <c:v>1015.7375</c:v>
                </c:pt>
                <c:pt idx="104">
                  <c:v>1013.9999999999999</c:v>
                </c:pt>
                <c:pt idx="105">
                  <c:v>1017.8625000000001</c:v>
                </c:pt>
                <c:pt idx="106">
                  <c:v>1021.3125</c:v>
                </c:pt>
                <c:pt idx="107">
                  <c:v>1018.3625</c:v>
                </c:pt>
                <c:pt idx="108">
                  <c:v>1014.9625000000001</c:v>
                </c:pt>
                <c:pt idx="109">
                  <c:v>1017.5374999999999</c:v>
                </c:pt>
                <c:pt idx="110">
                  <c:v>1018.875</c:v>
                </c:pt>
                <c:pt idx="111">
                  <c:v>1015.2874999999999</c:v>
                </c:pt>
                <c:pt idx="112">
                  <c:v>1012.7375000000002</c:v>
                </c:pt>
                <c:pt idx="113">
                  <c:v>1009.8749999999999</c:v>
                </c:pt>
                <c:pt idx="114">
                  <c:v>1010.1</c:v>
                </c:pt>
                <c:pt idx="115">
                  <c:v>1013.2624999999999</c:v>
                </c:pt>
                <c:pt idx="116">
                  <c:v>1014.2499999999999</c:v>
                </c:pt>
                <c:pt idx="117">
                  <c:v>1010.5875000000001</c:v>
                </c:pt>
                <c:pt idx="118">
                  <c:v>1021.25</c:v>
                </c:pt>
                <c:pt idx="119">
                  <c:v>1027.825</c:v>
                </c:pt>
                <c:pt idx="120">
                  <c:v>1026.3625</c:v>
                </c:pt>
                <c:pt idx="121">
                  <c:v>1022.225</c:v>
                </c:pt>
                <c:pt idx="122">
                  <c:v>1015.1625</c:v>
                </c:pt>
                <c:pt idx="123">
                  <c:v>1014.25</c:v>
                </c:pt>
                <c:pt idx="124">
                  <c:v>1016.525</c:v>
                </c:pt>
                <c:pt idx="125">
                  <c:v>1013.15</c:v>
                </c:pt>
                <c:pt idx="126">
                  <c:v>1016.4999999999999</c:v>
                </c:pt>
                <c:pt idx="127">
                  <c:v>1010.3249999999999</c:v>
                </c:pt>
                <c:pt idx="128">
                  <c:v>1014.9875000000001</c:v>
                </c:pt>
                <c:pt idx="129">
                  <c:v>1018.6125000000002</c:v>
                </c:pt>
                <c:pt idx="130">
                  <c:v>1021.875</c:v>
                </c:pt>
                <c:pt idx="131">
                  <c:v>1018.2375000000001</c:v>
                </c:pt>
                <c:pt idx="132">
                  <c:v>1016.625</c:v>
                </c:pt>
                <c:pt idx="133">
                  <c:v>1011.05</c:v>
                </c:pt>
                <c:pt idx="134">
                  <c:v>1007.9749999999999</c:v>
                </c:pt>
                <c:pt idx="135">
                  <c:v>1012.475</c:v>
                </c:pt>
                <c:pt idx="136">
                  <c:v>1018.7624999999999</c:v>
                </c:pt>
                <c:pt idx="137">
                  <c:v>1023.2499999999999</c:v>
                </c:pt>
                <c:pt idx="138">
                  <c:v>1020.175</c:v>
                </c:pt>
                <c:pt idx="139">
                  <c:v>1018.1</c:v>
                </c:pt>
                <c:pt idx="140">
                  <c:v>1024.8874999999998</c:v>
                </c:pt>
                <c:pt idx="141">
                  <c:v>1017.9625</c:v>
                </c:pt>
                <c:pt idx="142">
                  <c:v>1012.9250000000001</c:v>
                </c:pt>
                <c:pt idx="143">
                  <c:v>1007.7750000000001</c:v>
                </c:pt>
                <c:pt idx="144">
                  <c:v>1012.575</c:v>
                </c:pt>
                <c:pt idx="145">
                  <c:v>1008.4375</c:v>
                </c:pt>
                <c:pt idx="146">
                  <c:v>1008.9</c:v>
                </c:pt>
                <c:pt idx="147">
                  <c:v>1009.8125</c:v>
                </c:pt>
                <c:pt idx="148">
                  <c:v>1015.2125</c:v>
                </c:pt>
                <c:pt idx="149">
                  <c:v>1025.375</c:v>
                </c:pt>
                <c:pt idx="150">
                  <c:v>1028.1750000000002</c:v>
                </c:pt>
                <c:pt idx="151">
                  <c:v>1027.2625</c:v>
                </c:pt>
                <c:pt idx="152">
                  <c:v>1020.4250000000001</c:v>
                </c:pt>
                <c:pt idx="153">
                  <c:v>1018.55</c:v>
                </c:pt>
                <c:pt idx="154">
                  <c:v>1015.475</c:v>
                </c:pt>
                <c:pt idx="155">
                  <c:v>1014.9625000000001</c:v>
                </c:pt>
                <c:pt idx="156">
                  <c:v>1009.1125</c:v>
                </c:pt>
                <c:pt idx="157">
                  <c:v>1001.1</c:v>
                </c:pt>
                <c:pt idx="158">
                  <c:v>1001.325</c:v>
                </c:pt>
                <c:pt idx="159">
                  <c:v>991.39999999999986</c:v>
                </c:pt>
                <c:pt idx="160">
                  <c:v>998.22500000000002</c:v>
                </c:pt>
                <c:pt idx="161">
                  <c:v>997.66250000000002</c:v>
                </c:pt>
                <c:pt idx="162">
                  <c:v>996.12499999999989</c:v>
                </c:pt>
                <c:pt idx="163">
                  <c:v>1000.6875000000001</c:v>
                </c:pt>
                <c:pt idx="164">
                  <c:v>1003.5250000000001</c:v>
                </c:pt>
                <c:pt idx="165">
                  <c:v>1001.0375</c:v>
                </c:pt>
                <c:pt idx="166">
                  <c:v>993.6</c:v>
                </c:pt>
                <c:pt idx="167">
                  <c:v>980.55</c:v>
                </c:pt>
                <c:pt idx="168">
                  <c:v>988.57500000000005</c:v>
                </c:pt>
                <c:pt idx="169">
                  <c:v>1008.375</c:v>
                </c:pt>
                <c:pt idx="170">
                  <c:v>1003.4875</c:v>
                </c:pt>
                <c:pt idx="171">
                  <c:v>1004.7875</c:v>
                </c:pt>
                <c:pt idx="172">
                  <c:v>1005.2624999999998</c:v>
                </c:pt>
                <c:pt idx="173">
                  <c:v>1007.225</c:v>
                </c:pt>
                <c:pt idx="174">
                  <c:v>1017.375</c:v>
                </c:pt>
                <c:pt idx="175">
                  <c:v>1021.4</c:v>
                </c:pt>
                <c:pt idx="176">
                  <c:v>1025.5749999999998</c:v>
                </c:pt>
                <c:pt idx="177">
                  <c:v>1025.3999999999999</c:v>
                </c:pt>
                <c:pt idx="178">
                  <c:v>1017.7714285714285</c:v>
                </c:pt>
                <c:pt idx="179">
                  <c:v>1010.35</c:v>
                </c:pt>
                <c:pt idx="180">
                  <c:v>1018.3857142857142</c:v>
                </c:pt>
                <c:pt idx="181">
                  <c:v>1014.342857142857</c:v>
                </c:pt>
                <c:pt idx="182">
                  <c:v>1010.6142857142858</c:v>
                </c:pt>
                <c:pt idx="183">
                  <c:v>1014.2142857142859</c:v>
                </c:pt>
              </c:numCache>
            </c:numRef>
          </c:val>
          <c:smooth val="0"/>
          <c:extLst>
            <c:ext xmlns:c16="http://schemas.microsoft.com/office/drawing/2014/chart" uri="{C3380CC4-5D6E-409C-BE32-E72D297353CC}">
              <c16:uniqueId val="{00000000-C711-4469-9367-0DFAC746048B}"/>
            </c:ext>
          </c:extLst>
        </c:ser>
        <c:dLbls>
          <c:showLegendKey val="0"/>
          <c:showVal val="0"/>
          <c:showCatName val="0"/>
          <c:showSerName val="0"/>
          <c:showPercent val="0"/>
          <c:showBubbleSize val="0"/>
        </c:dLbls>
        <c:smooth val="0"/>
        <c:axId val="355601200"/>
        <c:axId val="355601984"/>
      </c:lineChart>
      <c:dateAx>
        <c:axId val="355601200"/>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601984"/>
        <c:crosses val="autoZero"/>
        <c:auto val="1"/>
        <c:lblOffset val="100"/>
        <c:baseTimeUnit val="days"/>
      </c:dateAx>
      <c:valAx>
        <c:axId val="35560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dirty="0">
                    <a:effectLst/>
                  </a:rPr>
                  <a:t>Daily Mean Pressure (</a:t>
                </a:r>
                <a:r>
                  <a:rPr lang="en-GB" sz="1000" b="0" i="0" u="none" strike="noStrike" baseline="0" dirty="0" err="1">
                    <a:effectLst/>
                  </a:rPr>
                  <a:t>hPa</a:t>
                </a:r>
                <a:r>
                  <a:rPr lang="en-GB" sz="1000" b="0" i="0" u="none" strike="noStrike" baseline="0" dirty="0">
                    <a:effectLst/>
                  </a:rPr>
                  <a: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60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105971103033874E-2"/>
          <c:y val="0.17171296296296296"/>
          <c:w val="0.89965195721619318"/>
          <c:h val="0.59360892388451447"/>
        </c:manualLayout>
      </c:layout>
      <c:lineChart>
        <c:grouping val="standard"/>
        <c:varyColors val="0"/>
        <c:ser>
          <c:idx val="0"/>
          <c:order val="0"/>
          <c:tx>
            <c:strRef>
              <c:f>'Camborne May-Oct 1987'!$E$19</c:f>
              <c:strCache>
                <c:ptCount val="1"/>
                <c:pt idx="0">
                  <c:v>Camborne May-Oct 1987 Daily Mean Windspeed (0000-2400) (kn)</c:v>
                </c:pt>
              </c:strCache>
            </c:strRef>
          </c:tx>
          <c:spPr>
            <a:ln w="12700" cap="rnd">
              <a:noFill/>
              <a:round/>
            </a:ln>
            <a:effectLst/>
          </c:spPr>
          <c:marker>
            <c:symbol val="none"/>
          </c:marker>
          <c:trendline>
            <c:spPr>
              <a:ln w="31750" cap="rnd">
                <a:solidFill>
                  <a:srgbClr val="00B050"/>
                </a:solidFill>
                <a:prstDash val="solid"/>
              </a:ln>
              <a:effectLst/>
            </c:spPr>
            <c:trendlineType val="movingAvg"/>
            <c:period val="7"/>
            <c:dispRSqr val="0"/>
            <c:dispEq val="0"/>
          </c:trendline>
          <c:cat>
            <c:numRef>
              <c:f>'Camborne May-Oct 1987'!$A$20:$A$203</c:f>
              <c:numCache>
                <c:formatCode>m/d/yyyy</c:formatCode>
                <c:ptCount val="184"/>
                <c:pt idx="0">
                  <c:v>31898</c:v>
                </c:pt>
                <c:pt idx="1">
                  <c:v>31899</c:v>
                </c:pt>
                <c:pt idx="2">
                  <c:v>31900</c:v>
                </c:pt>
                <c:pt idx="3">
                  <c:v>31901</c:v>
                </c:pt>
                <c:pt idx="4">
                  <c:v>31902</c:v>
                </c:pt>
                <c:pt idx="5">
                  <c:v>31903</c:v>
                </c:pt>
                <c:pt idx="6">
                  <c:v>31904</c:v>
                </c:pt>
                <c:pt idx="7">
                  <c:v>31905</c:v>
                </c:pt>
                <c:pt idx="8">
                  <c:v>31906</c:v>
                </c:pt>
                <c:pt idx="9">
                  <c:v>31907</c:v>
                </c:pt>
                <c:pt idx="10">
                  <c:v>31908</c:v>
                </c:pt>
                <c:pt idx="11">
                  <c:v>31909</c:v>
                </c:pt>
                <c:pt idx="12">
                  <c:v>31910</c:v>
                </c:pt>
                <c:pt idx="13">
                  <c:v>31911</c:v>
                </c:pt>
                <c:pt idx="14">
                  <c:v>31912</c:v>
                </c:pt>
                <c:pt idx="15">
                  <c:v>31913</c:v>
                </c:pt>
                <c:pt idx="16">
                  <c:v>31914</c:v>
                </c:pt>
                <c:pt idx="17">
                  <c:v>31915</c:v>
                </c:pt>
                <c:pt idx="18">
                  <c:v>31916</c:v>
                </c:pt>
                <c:pt idx="19">
                  <c:v>31917</c:v>
                </c:pt>
                <c:pt idx="20">
                  <c:v>31918</c:v>
                </c:pt>
                <c:pt idx="21">
                  <c:v>31919</c:v>
                </c:pt>
                <c:pt idx="22">
                  <c:v>31920</c:v>
                </c:pt>
                <c:pt idx="23">
                  <c:v>31921</c:v>
                </c:pt>
                <c:pt idx="24">
                  <c:v>31922</c:v>
                </c:pt>
                <c:pt idx="25">
                  <c:v>31923</c:v>
                </c:pt>
                <c:pt idx="26">
                  <c:v>31924</c:v>
                </c:pt>
                <c:pt idx="27">
                  <c:v>31925</c:v>
                </c:pt>
                <c:pt idx="28">
                  <c:v>31926</c:v>
                </c:pt>
                <c:pt idx="29">
                  <c:v>31927</c:v>
                </c:pt>
                <c:pt idx="30">
                  <c:v>31928</c:v>
                </c:pt>
                <c:pt idx="31">
                  <c:v>31929</c:v>
                </c:pt>
                <c:pt idx="32">
                  <c:v>31930</c:v>
                </c:pt>
                <c:pt idx="33">
                  <c:v>31931</c:v>
                </c:pt>
                <c:pt idx="34">
                  <c:v>31932</c:v>
                </c:pt>
                <c:pt idx="35">
                  <c:v>31933</c:v>
                </c:pt>
                <c:pt idx="36">
                  <c:v>31934</c:v>
                </c:pt>
                <c:pt idx="37">
                  <c:v>31935</c:v>
                </c:pt>
                <c:pt idx="38">
                  <c:v>31936</c:v>
                </c:pt>
                <c:pt idx="39">
                  <c:v>31937</c:v>
                </c:pt>
                <c:pt idx="40">
                  <c:v>31938</c:v>
                </c:pt>
                <c:pt idx="41">
                  <c:v>31939</c:v>
                </c:pt>
                <c:pt idx="42">
                  <c:v>31940</c:v>
                </c:pt>
                <c:pt idx="43">
                  <c:v>31941</c:v>
                </c:pt>
                <c:pt idx="44">
                  <c:v>31942</c:v>
                </c:pt>
                <c:pt idx="45">
                  <c:v>31943</c:v>
                </c:pt>
                <c:pt idx="46">
                  <c:v>31944</c:v>
                </c:pt>
                <c:pt idx="47">
                  <c:v>31945</c:v>
                </c:pt>
                <c:pt idx="48">
                  <c:v>31946</c:v>
                </c:pt>
                <c:pt idx="49">
                  <c:v>31947</c:v>
                </c:pt>
                <c:pt idx="50">
                  <c:v>31948</c:v>
                </c:pt>
                <c:pt idx="51">
                  <c:v>31949</c:v>
                </c:pt>
                <c:pt idx="52">
                  <c:v>31950</c:v>
                </c:pt>
                <c:pt idx="53">
                  <c:v>31951</c:v>
                </c:pt>
                <c:pt idx="54">
                  <c:v>31952</c:v>
                </c:pt>
                <c:pt idx="55">
                  <c:v>31953</c:v>
                </c:pt>
                <c:pt idx="56">
                  <c:v>31954</c:v>
                </c:pt>
                <c:pt idx="57">
                  <c:v>31955</c:v>
                </c:pt>
                <c:pt idx="58">
                  <c:v>31956</c:v>
                </c:pt>
                <c:pt idx="59">
                  <c:v>31957</c:v>
                </c:pt>
                <c:pt idx="60">
                  <c:v>31958</c:v>
                </c:pt>
                <c:pt idx="61">
                  <c:v>31959</c:v>
                </c:pt>
                <c:pt idx="62">
                  <c:v>31960</c:v>
                </c:pt>
                <c:pt idx="63">
                  <c:v>31961</c:v>
                </c:pt>
                <c:pt idx="64">
                  <c:v>31962</c:v>
                </c:pt>
                <c:pt idx="65">
                  <c:v>31963</c:v>
                </c:pt>
                <c:pt idx="66">
                  <c:v>31964</c:v>
                </c:pt>
                <c:pt idx="67">
                  <c:v>31965</c:v>
                </c:pt>
                <c:pt idx="68">
                  <c:v>31966</c:v>
                </c:pt>
                <c:pt idx="69">
                  <c:v>31967</c:v>
                </c:pt>
                <c:pt idx="70">
                  <c:v>31968</c:v>
                </c:pt>
                <c:pt idx="71">
                  <c:v>31969</c:v>
                </c:pt>
                <c:pt idx="72">
                  <c:v>31970</c:v>
                </c:pt>
                <c:pt idx="73">
                  <c:v>31971</c:v>
                </c:pt>
                <c:pt idx="74">
                  <c:v>31972</c:v>
                </c:pt>
                <c:pt idx="75">
                  <c:v>31973</c:v>
                </c:pt>
                <c:pt idx="76">
                  <c:v>31974</c:v>
                </c:pt>
                <c:pt idx="77">
                  <c:v>31975</c:v>
                </c:pt>
                <c:pt idx="78">
                  <c:v>31976</c:v>
                </c:pt>
                <c:pt idx="79">
                  <c:v>31977</c:v>
                </c:pt>
                <c:pt idx="80">
                  <c:v>31978</c:v>
                </c:pt>
                <c:pt idx="81">
                  <c:v>31979</c:v>
                </c:pt>
                <c:pt idx="82">
                  <c:v>31980</c:v>
                </c:pt>
                <c:pt idx="83">
                  <c:v>31981</c:v>
                </c:pt>
                <c:pt idx="84">
                  <c:v>31982</c:v>
                </c:pt>
                <c:pt idx="85">
                  <c:v>31983</c:v>
                </c:pt>
                <c:pt idx="86">
                  <c:v>31984</c:v>
                </c:pt>
                <c:pt idx="87">
                  <c:v>31985</c:v>
                </c:pt>
                <c:pt idx="88">
                  <c:v>31986</c:v>
                </c:pt>
                <c:pt idx="89">
                  <c:v>31987</c:v>
                </c:pt>
                <c:pt idx="90">
                  <c:v>31988</c:v>
                </c:pt>
                <c:pt idx="91">
                  <c:v>31989</c:v>
                </c:pt>
                <c:pt idx="92">
                  <c:v>31990</c:v>
                </c:pt>
                <c:pt idx="93">
                  <c:v>31991</c:v>
                </c:pt>
                <c:pt idx="94">
                  <c:v>31992</c:v>
                </c:pt>
                <c:pt idx="95">
                  <c:v>31993</c:v>
                </c:pt>
                <c:pt idx="96">
                  <c:v>31994</c:v>
                </c:pt>
                <c:pt idx="97">
                  <c:v>31995</c:v>
                </c:pt>
                <c:pt idx="98">
                  <c:v>31996</c:v>
                </c:pt>
                <c:pt idx="99">
                  <c:v>31997</c:v>
                </c:pt>
                <c:pt idx="100">
                  <c:v>31998</c:v>
                </c:pt>
                <c:pt idx="101">
                  <c:v>31999</c:v>
                </c:pt>
                <c:pt idx="102">
                  <c:v>32000</c:v>
                </c:pt>
                <c:pt idx="103">
                  <c:v>32001</c:v>
                </c:pt>
                <c:pt idx="104">
                  <c:v>32002</c:v>
                </c:pt>
                <c:pt idx="105">
                  <c:v>32003</c:v>
                </c:pt>
                <c:pt idx="106">
                  <c:v>32004</c:v>
                </c:pt>
                <c:pt idx="107">
                  <c:v>32005</c:v>
                </c:pt>
                <c:pt idx="108">
                  <c:v>32006</c:v>
                </c:pt>
                <c:pt idx="109">
                  <c:v>32007</c:v>
                </c:pt>
                <c:pt idx="110">
                  <c:v>32008</c:v>
                </c:pt>
                <c:pt idx="111">
                  <c:v>32009</c:v>
                </c:pt>
                <c:pt idx="112">
                  <c:v>32010</c:v>
                </c:pt>
                <c:pt idx="113">
                  <c:v>32011</c:v>
                </c:pt>
                <c:pt idx="114">
                  <c:v>32012</c:v>
                </c:pt>
                <c:pt idx="115">
                  <c:v>32013</c:v>
                </c:pt>
                <c:pt idx="116">
                  <c:v>32014</c:v>
                </c:pt>
                <c:pt idx="117">
                  <c:v>32015</c:v>
                </c:pt>
                <c:pt idx="118">
                  <c:v>32016</c:v>
                </c:pt>
                <c:pt idx="119">
                  <c:v>32017</c:v>
                </c:pt>
                <c:pt idx="120">
                  <c:v>32018</c:v>
                </c:pt>
                <c:pt idx="121">
                  <c:v>32019</c:v>
                </c:pt>
                <c:pt idx="122">
                  <c:v>32020</c:v>
                </c:pt>
                <c:pt idx="123">
                  <c:v>32021</c:v>
                </c:pt>
                <c:pt idx="124">
                  <c:v>32022</c:v>
                </c:pt>
                <c:pt idx="125">
                  <c:v>32023</c:v>
                </c:pt>
                <c:pt idx="126">
                  <c:v>32024</c:v>
                </c:pt>
                <c:pt idx="127">
                  <c:v>32025</c:v>
                </c:pt>
                <c:pt idx="128">
                  <c:v>32026</c:v>
                </c:pt>
                <c:pt idx="129">
                  <c:v>32027</c:v>
                </c:pt>
                <c:pt idx="130">
                  <c:v>32028</c:v>
                </c:pt>
                <c:pt idx="131">
                  <c:v>32029</c:v>
                </c:pt>
                <c:pt idx="132">
                  <c:v>32030</c:v>
                </c:pt>
                <c:pt idx="133">
                  <c:v>32031</c:v>
                </c:pt>
                <c:pt idx="134">
                  <c:v>32032</c:v>
                </c:pt>
                <c:pt idx="135">
                  <c:v>32033</c:v>
                </c:pt>
                <c:pt idx="136">
                  <c:v>32034</c:v>
                </c:pt>
                <c:pt idx="137">
                  <c:v>32035</c:v>
                </c:pt>
                <c:pt idx="138">
                  <c:v>32036</c:v>
                </c:pt>
                <c:pt idx="139">
                  <c:v>32037</c:v>
                </c:pt>
                <c:pt idx="140">
                  <c:v>32038</c:v>
                </c:pt>
                <c:pt idx="141">
                  <c:v>32039</c:v>
                </c:pt>
                <c:pt idx="142">
                  <c:v>32040</c:v>
                </c:pt>
                <c:pt idx="143">
                  <c:v>32041</c:v>
                </c:pt>
                <c:pt idx="144">
                  <c:v>32042</c:v>
                </c:pt>
                <c:pt idx="145">
                  <c:v>32043</c:v>
                </c:pt>
                <c:pt idx="146">
                  <c:v>32044</c:v>
                </c:pt>
                <c:pt idx="147">
                  <c:v>32045</c:v>
                </c:pt>
                <c:pt idx="148">
                  <c:v>32046</c:v>
                </c:pt>
                <c:pt idx="149">
                  <c:v>32047</c:v>
                </c:pt>
                <c:pt idx="150">
                  <c:v>32048</c:v>
                </c:pt>
                <c:pt idx="151">
                  <c:v>32049</c:v>
                </c:pt>
                <c:pt idx="152">
                  <c:v>32050</c:v>
                </c:pt>
                <c:pt idx="153">
                  <c:v>32051</c:v>
                </c:pt>
                <c:pt idx="154">
                  <c:v>32052</c:v>
                </c:pt>
                <c:pt idx="155">
                  <c:v>32053</c:v>
                </c:pt>
                <c:pt idx="156">
                  <c:v>32054</c:v>
                </c:pt>
                <c:pt idx="157">
                  <c:v>32055</c:v>
                </c:pt>
                <c:pt idx="158">
                  <c:v>32056</c:v>
                </c:pt>
                <c:pt idx="159">
                  <c:v>32057</c:v>
                </c:pt>
                <c:pt idx="160">
                  <c:v>32058</c:v>
                </c:pt>
                <c:pt idx="161">
                  <c:v>32059</c:v>
                </c:pt>
                <c:pt idx="162">
                  <c:v>32060</c:v>
                </c:pt>
                <c:pt idx="163">
                  <c:v>32061</c:v>
                </c:pt>
                <c:pt idx="164">
                  <c:v>32062</c:v>
                </c:pt>
                <c:pt idx="165">
                  <c:v>32063</c:v>
                </c:pt>
                <c:pt idx="166">
                  <c:v>32064</c:v>
                </c:pt>
                <c:pt idx="167">
                  <c:v>32065</c:v>
                </c:pt>
                <c:pt idx="168">
                  <c:v>32066</c:v>
                </c:pt>
                <c:pt idx="169">
                  <c:v>32067</c:v>
                </c:pt>
                <c:pt idx="170">
                  <c:v>32068</c:v>
                </c:pt>
                <c:pt idx="171">
                  <c:v>32069</c:v>
                </c:pt>
                <c:pt idx="172">
                  <c:v>32070</c:v>
                </c:pt>
                <c:pt idx="173">
                  <c:v>32071</c:v>
                </c:pt>
                <c:pt idx="174">
                  <c:v>32072</c:v>
                </c:pt>
                <c:pt idx="175">
                  <c:v>32073</c:v>
                </c:pt>
                <c:pt idx="176">
                  <c:v>32074</c:v>
                </c:pt>
                <c:pt idx="177">
                  <c:v>32075</c:v>
                </c:pt>
                <c:pt idx="178">
                  <c:v>32076</c:v>
                </c:pt>
                <c:pt idx="179">
                  <c:v>32077</c:v>
                </c:pt>
                <c:pt idx="180">
                  <c:v>32078</c:v>
                </c:pt>
                <c:pt idx="181">
                  <c:v>32079</c:v>
                </c:pt>
                <c:pt idx="182">
                  <c:v>32080</c:v>
                </c:pt>
                <c:pt idx="183">
                  <c:v>32081</c:v>
                </c:pt>
              </c:numCache>
            </c:numRef>
          </c:cat>
          <c:val>
            <c:numRef>
              <c:f>'Camborne May-Oct 1987'!$E$20:$E$203</c:f>
              <c:numCache>
                <c:formatCode>General</c:formatCode>
                <c:ptCount val="184"/>
                <c:pt idx="13">
                  <c:v>16</c:v>
                </c:pt>
                <c:pt idx="14">
                  <c:v>13</c:v>
                </c:pt>
                <c:pt idx="15">
                  <c:v>6</c:v>
                </c:pt>
                <c:pt idx="16">
                  <c:v>7</c:v>
                </c:pt>
                <c:pt idx="17">
                  <c:v>14</c:v>
                </c:pt>
                <c:pt idx="18">
                  <c:v>8</c:v>
                </c:pt>
                <c:pt idx="19">
                  <c:v>6</c:v>
                </c:pt>
                <c:pt idx="20">
                  <c:v>12</c:v>
                </c:pt>
                <c:pt idx="21">
                  <c:v>11</c:v>
                </c:pt>
                <c:pt idx="22">
                  <c:v>11</c:v>
                </c:pt>
                <c:pt idx="23">
                  <c:v>16</c:v>
                </c:pt>
                <c:pt idx="24">
                  <c:v>13</c:v>
                </c:pt>
                <c:pt idx="25">
                  <c:v>7</c:v>
                </c:pt>
                <c:pt idx="26">
                  <c:v>9</c:v>
                </c:pt>
                <c:pt idx="27">
                  <c:v>8</c:v>
                </c:pt>
                <c:pt idx="28">
                  <c:v>7</c:v>
                </c:pt>
                <c:pt idx="29">
                  <c:v>11</c:v>
                </c:pt>
                <c:pt idx="30">
                  <c:v>9</c:v>
                </c:pt>
                <c:pt idx="31">
                  <c:v>6</c:v>
                </c:pt>
                <c:pt idx="32">
                  <c:v>13</c:v>
                </c:pt>
                <c:pt idx="33">
                  <c:v>12</c:v>
                </c:pt>
                <c:pt idx="34">
                  <c:v>6</c:v>
                </c:pt>
                <c:pt idx="35">
                  <c:v>15</c:v>
                </c:pt>
                <c:pt idx="36">
                  <c:v>17</c:v>
                </c:pt>
                <c:pt idx="37">
                  <c:v>10</c:v>
                </c:pt>
                <c:pt idx="38">
                  <c:v>12</c:v>
                </c:pt>
                <c:pt idx="39">
                  <c:v>6</c:v>
                </c:pt>
                <c:pt idx="40">
                  <c:v>3</c:v>
                </c:pt>
                <c:pt idx="41">
                  <c:v>3</c:v>
                </c:pt>
                <c:pt idx="42">
                  <c:v>4</c:v>
                </c:pt>
                <c:pt idx="43">
                  <c:v>7</c:v>
                </c:pt>
                <c:pt idx="44">
                  <c:v>5</c:v>
                </c:pt>
                <c:pt idx="45">
                  <c:v>8</c:v>
                </c:pt>
                <c:pt idx="46">
                  <c:v>8</c:v>
                </c:pt>
                <c:pt idx="47">
                  <c:v>10</c:v>
                </c:pt>
                <c:pt idx="48">
                  <c:v>12</c:v>
                </c:pt>
                <c:pt idx="49">
                  <c:v>13</c:v>
                </c:pt>
                <c:pt idx="50">
                  <c:v>7</c:v>
                </c:pt>
                <c:pt idx="51">
                  <c:v>6</c:v>
                </c:pt>
                <c:pt idx="52">
                  <c:v>11</c:v>
                </c:pt>
                <c:pt idx="53">
                  <c:v>10</c:v>
                </c:pt>
                <c:pt idx="54">
                  <c:v>7</c:v>
                </c:pt>
                <c:pt idx="55">
                  <c:v>8</c:v>
                </c:pt>
                <c:pt idx="56">
                  <c:v>10</c:v>
                </c:pt>
                <c:pt idx="57">
                  <c:v>7</c:v>
                </c:pt>
                <c:pt idx="58">
                  <c:v>9</c:v>
                </c:pt>
                <c:pt idx="59">
                  <c:v>6</c:v>
                </c:pt>
                <c:pt idx="60">
                  <c:v>6</c:v>
                </c:pt>
                <c:pt idx="61">
                  <c:v>5</c:v>
                </c:pt>
                <c:pt idx="62">
                  <c:v>4</c:v>
                </c:pt>
                <c:pt idx="63">
                  <c:v>6</c:v>
                </c:pt>
                <c:pt idx="64">
                  <c:v>4</c:v>
                </c:pt>
                <c:pt idx="65">
                  <c:v>5</c:v>
                </c:pt>
                <c:pt idx="66">
                  <c:v>6</c:v>
                </c:pt>
                <c:pt idx="67">
                  <c:v>7</c:v>
                </c:pt>
                <c:pt idx="68">
                  <c:v>5</c:v>
                </c:pt>
                <c:pt idx="69">
                  <c:v>4</c:v>
                </c:pt>
                <c:pt idx="70">
                  <c:v>7</c:v>
                </c:pt>
                <c:pt idx="71">
                  <c:v>10</c:v>
                </c:pt>
                <c:pt idx="72">
                  <c:v>6</c:v>
                </c:pt>
                <c:pt idx="73">
                  <c:v>3</c:v>
                </c:pt>
                <c:pt idx="74">
                  <c:v>3</c:v>
                </c:pt>
                <c:pt idx="75">
                  <c:v>10</c:v>
                </c:pt>
                <c:pt idx="76">
                  <c:v>6</c:v>
                </c:pt>
                <c:pt idx="77">
                  <c:v>5</c:v>
                </c:pt>
                <c:pt idx="78">
                  <c:v>6</c:v>
                </c:pt>
                <c:pt idx="79">
                  <c:v>12</c:v>
                </c:pt>
                <c:pt idx="80">
                  <c:v>12</c:v>
                </c:pt>
                <c:pt idx="81">
                  <c:v>10</c:v>
                </c:pt>
                <c:pt idx="82">
                  <c:v>8</c:v>
                </c:pt>
                <c:pt idx="83">
                  <c:v>7</c:v>
                </c:pt>
                <c:pt idx="84">
                  <c:v>8</c:v>
                </c:pt>
                <c:pt idx="85">
                  <c:v>10</c:v>
                </c:pt>
                <c:pt idx="86">
                  <c:v>10</c:v>
                </c:pt>
                <c:pt idx="87">
                  <c:v>12</c:v>
                </c:pt>
                <c:pt idx="88">
                  <c:v>10</c:v>
                </c:pt>
                <c:pt idx="89">
                  <c:v>12</c:v>
                </c:pt>
                <c:pt idx="90">
                  <c:v>11</c:v>
                </c:pt>
                <c:pt idx="91">
                  <c:v>11</c:v>
                </c:pt>
                <c:pt idx="92">
                  <c:v>12</c:v>
                </c:pt>
                <c:pt idx="93">
                  <c:v>12</c:v>
                </c:pt>
                <c:pt idx="94">
                  <c:v>10</c:v>
                </c:pt>
                <c:pt idx="95">
                  <c:v>6</c:v>
                </c:pt>
                <c:pt idx="96">
                  <c:v>6</c:v>
                </c:pt>
                <c:pt idx="97">
                  <c:v>7</c:v>
                </c:pt>
                <c:pt idx="98">
                  <c:v>3</c:v>
                </c:pt>
                <c:pt idx="99">
                  <c:v>4</c:v>
                </c:pt>
                <c:pt idx="100">
                  <c:v>7</c:v>
                </c:pt>
                <c:pt idx="101">
                  <c:v>5</c:v>
                </c:pt>
                <c:pt idx="102">
                  <c:v>11</c:v>
                </c:pt>
                <c:pt idx="103">
                  <c:v>7</c:v>
                </c:pt>
                <c:pt idx="104">
                  <c:v>10</c:v>
                </c:pt>
                <c:pt idx="105">
                  <c:v>6</c:v>
                </c:pt>
                <c:pt idx="106">
                  <c:v>4</c:v>
                </c:pt>
                <c:pt idx="107">
                  <c:v>4</c:v>
                </c:pt>
                <c:pt idx="108">
                  <c:v>5</c:v>
                </c:pt>
                <c:pt idx="109">
                  <c:v>7</c:v>
                </c:pt>
                <c:pt idx="110">
                  <c:v>8</c:v>
                </c:pt>
                <c:pt idx="111">
                  <c:v>13</c:v>
                </c:pt>
                <c:pt idx="112">
                  <c:v>7</c:v>
                </c:pt>
                <c:pt idx="113">
                  <c:v>5</c:v>
                </c:pt>
                <c:pt idx="114">
                  <c:v>8</c:v>
                </c:pt>
                <c:pt idx="115">
                  <c:v>10</c:v>
                </c:pt>
                <c:pt idx="116">
                  <c:v>10</c:v>
                </c:pt>
                <c:pt idx="117">
                  <c:v>15</c:v>
                </c:pt>
                <c:pt idx="118">
                  <c:v>13</c:v>
                </c:pt>
                <c:pt idx="119">
                  <c:v>5</c:v>
                </c:pt>
                <c:pt idx="120">
                  <c:v>6</c:v>
                </c:pt>
                <c:pt idx="121">
                  <c:v>9</c:v>
                </c:pt>
                <c:pt idx="122">
                  <c:v>21</c:v>
                </c:pt>
                <c:pt idx="123">
                  <c:v>4</c:v>
                </c:pt>
                <c:pt idx="124">
                  <c:v>6</c:v>
                </c:pt>
                <c:pt idx="125">
                  <c:v>12</c:v>
                </c:pt>
                <c:pt idx="126">
                  <c:v>11</c:v>
                </c:pt>
                <c:pt idx="127">
                  <c:v>13</c:v>
                </c:pt>
                <c:pt idx="128">
                  <c:v>13</c:v>
                </c:pt>
                <c:pt idx="129">
                  <c:v>3</c:v>
                </c:pt>
                <c:pt idx="130">
                  <c:v>2</c:v>
                </c:pt>
                <c:pt idx="131">
                  <c:v>10</c:v>
                </c:pt>
                <c:pt idx="132">
                  <c:v>10</c:v>
                </c:pt>
                <c:pt idx="133">
                  <c:v>17</c:v>
                </c:pt>
                <c:pt idx="134">
                  <c:v>12</c:v>
                </c:pt>
                <c:pt idx="135">
                  <c:v>2</c:v>
                </c:pt>
                <c:pt idx="136">
                  <c:v>8</c:v>
                </c:pt>
                <c:pt idx="137">
                  <c:v>7</c:v>
                </c:pt>
                <c:pt idx="138">
                  <c:v>10</c:v>
                </c:pt>
                <c:pt idx="139">
                  <c:v>10</c:v>
                </c:pt>
                <c:pt idx="140">
                  <c:v>7</c:v>
                </c:pt>
                <c:pt idx="141">
                  <c:v>10</c:v>
                </c:pt>
                <c:pt idx="142">
                  <c:v>8</c:v>
                </c:pt>
                <c:pt idx="143">
                  <c:v>16</c:v>
                </c:pt>
                <c:pt idx="144">
                  <c:v>9</c:v>
                </c:pt>
                <c:pt idx="145">
                  <c:v>10</c:v>
                </c:pt>
                <c:pt idx="146">
                  <c:v>9</c:v>
                </c:pt>
                <c:pt idx="147">
                  <c:v>6</c:v>
                </c:pt>
                <c:pt idx="148">
                  <c:v>7</c:v>
                </c:pt>
                <c:pt idx="149">
                  <c:v>4</c:v>
                </c:pt>
                <c:pt idx="150">
                  <c:v>2</c:v>
                </c:pt>
                <c:pt idx="151">
                  <c:v>9</c:v>
                </c:pt>
                <c:pt idx="152">
                  <c:v>10</c:v>
                </c:pt>
                <c:pt idx="153">
                  <c:v>9</c:v>
                </c:pt>
                <c:pt idx="154">
                  <c:v>13</c:v>
                </c:pt>
                <c:pt idx="155">
                  <c:v>14</c:v>
                </c:pt>
                <c:pt idx="156">
                  <c:v>13</c:v>
                </c:pt>
                <c:pt idx="157">
                  <c:v>14</c:v>
                </c:pt>
                <c:pt idx="158">
                  <c:v>13</c:v>
                </c:pt>
                <c:pt idx="159">
                  <c:v>17</c:v>
                </c:pt>
                <c:pt idx="160">
                  <c:v>21</c:v>
                </c:pt>
                <c:pt idx="161">
                  <c:v>14</c:v>
                </c:pt>
                <c:pt idx="162">
                  <c:v>13</c:v>
                </c:pt>
                <c:pt idx="163">
                  <c:v>8</c:v>
                </c:pt>
                <c:pt idx="164">
                  <c:v>9</c:v>
                </c:pt>
                <c:pt idx="165">
                  <c:v>13</c:v>
                </c:pt>
                <c:pt idx="166">
                  <c:v>13</c:v>
                </c:pt>
                <c:pt idx="167">
                  <c:v>11</c:v>
                </c:pt>
                <c:pt idx="168">
                  <c:v>16</c:v>
                </c:pt>
                <c:pt idx="169">
                  <c:v>18</c:v>
                </c:pt>
                <c:pt idx="170">
                  <c:v>21</c:v>
                </c:pt>
                <c:pt idx="171">
                  <c:v>12</c:v>
                </c:pt>
                <c:pt idx="172">
                  <c:v>4</c:v>
                </c:pt>
                <c:pt idx="173">
                  <c:v>10</c:v>
                </c:pt>
                <c:pt idx="175">
                  <c:v>4</c:v>
                </c:pt>
                <c:pt idx="176">
                  <c:v>3</c:v>
                </c:pt>
                <c:pt idx="177">
                  <c:v>6</c:v>
                </c:pt>
                <c:pt idx="178">
                  <c:v>9</c:v>
                </c:pt>
                <c:pt idx="179">
                  <c:v>9</c:v>
                </c:pt>
                <c:pt idx="180">
                  <c:v>8</c:v>
                </c:pt>
                <c:pt idx="181">
                  <c:v>14</c:v>
                </c:pt>
                <c:pt idx="182">
                  <c:v>13</c:v>
                </c:pt>
                <c:pt idx="183">
                  <c:v>5</c:v>
                </c:pt>
              </c:numCache>
            </c:numRef>
          </c:val>
          <c:smooth val="0"/>
          <c:extLst>
            <c:ext xmlns:c16="http://schemas.microsoft.com/office/drawing/2014/chart" uri="{C3380CC4-5D6E-409C-BE32-E72D297353CC}">
              <c16:uniqueId val="{00000000-AF13-4594-9AF1-321BDD6990B6}"/>
            </c:ext>
          </c:extLst>
        </c:ser>
        <c:dLbls>
          <c:showLegendKey val="0"/>
          <c:showVal val="0"/>
          <c:showCatName val="0"/>
          <c:showSerName val="0"/>
          <c:showPercent val="0"/>
          <c:showBubbleSize val="0"/>
        </c:dLbls>
        <c:smooth val="0"/>
        <c:axId val="355604336"/>
        <c:axId val="355596888"/>
      </c:lineChart>
      <c:dateAx>
        <c:axId val="355604336"/>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596888"/>
        <c:crosses val="autoZero"/>
        <c:auto val="1"/>
        <c:lblOffset val="100"/>
        <c:baseTimeUnit val="days"/>
      </c:dateAx>
      <c:valAx>
        <c:axId val="355596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dirty="0">
                    <a:effectLst/>
                  </a:rPr>
                  <a:t>Daily Mean </a:t>
                </a:r>
                <a:r>
                  <a:rPr lang="en-GB" sz="1000" b="0" i="0" baseline="0" dirty="0" err="1">
                    <a:effectLst/>
                  </a:rPr>
                  <a:t>Windspeed</a:t>
                </a:r>
                <a:r>
                  <a:rPr lang="en-GB" sz="1000" b="0" i="0" baseline="0" dirty="0">
                    <a:effectLst/>
                  </a:rPr>
                  <a:t> (0000-2400) (</a:t>
                </a:r>
                <a:r>
                  <a:rPr lang="en-GB" sz="1000" b="0" i="0" baseline="0" dirty="0" err="1">
                    <a:effectLst/>
                  </a:rPr>
                  <a:t>kn</a:t>
                </a:r>
                <a:r>
                  <a:rPr lang="en-GB" sz="1000" b="0" i="0" baseline="0" dirty="0">
                    <a:effectLst/>
                  </a:rPr>
                  <a:t>)</a:t>
                </a:r>
                <a:endParaRPr lang="en-GB" sz="1000" dirty="0">
                  <a:effectLst/>
                </a:endParaRPr>
              </a:p>
            </c:rich>
          </c:tx>
          <c:layout>
            <c:manualLayout>
              <c:xMode val="edge"/>
              <c:yMode val="edge"/>
              <c:x val="1.8571430660453393E-2"/>
              <c:y val="0.176342592592592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604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Camborne May-Oct 1987</a:t>
            </a:r>
          </a:p>
        </c:rich>
      </c:tx>
      <c:overlay val="0"/>
      <c:spPr>
        <a:noFill/>
        <a:ln w="25400">
          <a:noFill/>
        </a:ln>
      </c:spPr>
    </c:title>
    <c:autoTitleDeleted val="0"/>
    <c:plotArea>
      <c:layout/>
      <c:scatterChart>
        <c:scatterStyle val="lineMarker"/>
        <c:varyColors val="0"/>
        <c:ser>
          <c:idx val="0"/>
          <c:order val="0"/>
          <c:tx>
            <c:strRef>
              <c:f>'Daily Mean Wind and Max '!$D$1</c:f>
              <c:strCache>
                <c:ptCount val="1"/>
                <c:pt idx="0">
                  <c:v>Camborne May-Oct 1987 Daily Maximum Gust (0000-2400) (kn)</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4.6476221434811921E-2"/>
                  <c:y val="-0.3787263050452026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-0.7097x + 744.91</a:t>
                    </a:r>
                    <a:endParaRPr lang="en-US" sz="1600" dirty="0"/>
                  </a:p>
                </c:rich>
              </c:tx>
              <c:numFmt formatCode="General" sourceLinked="0"/>
              <c:spPr>
                <a:noFill/>
                <a:ln w="25400">
                  <a:noFill/>
                </a:ln>
              </c:spPr>
            </c:trendlineLbl>
          </c:trendline>
          <c:xVal>
            <c:numRef>
              <c:f>'Daily Mean Wind and Max '!$B$2:$B$185</c:f>
              <c:numCache>
                <c:formatCode>0</c:formatCode>
                <c:ptCount val="184"/>
                <c:pt idx="0">
                  <c:v>1018.4250000000001</c:v>
                </c:pt>
                <c:pt idx="1">
                  <c:v>1019.925</c:v>
                </c:pt>
                <c:pt idx="2">
                  <c:v>1028.5249999999999</c:v>
                </c:pt>
                <c:pt idx="3">
                  <c:v>1035.6375</c:v>
                </c:pt>
                <c:pt idx="4">
                  <c:v>1035.675</c:v>
                </c:pt>
                <c:pt idx="5">
                  <c:v>1033.2249999999999</c:v>
                </c:pt>
                <c:pt idx="6">
                  <c:v>1030.625</c:v>
                </c:pt>
                <c:pt idx="7">
                  <c:v>1024.5250000000001</c:v>
                </c:pt>
                <c:pt idx="8">
                  <c:v>1016.9375000000001</c:v>
                </c:pt>
                <c:pt idx="9">
                  <c:v>1018.1500000000001</c:v>
                </c:pt>
                <c:pt idx="10">
                  <c:v>1017.2000000000002</c:v>
                </c:pt>
                <c:pt idx="11">
                  <c:v>1009.475</c:v>
                </c:pt>
                <c:pt idx="12">
                  <c:v>1015.9875</c:v>
                </c:pt>
                <c:pt idx="13">
                  <c:v>1007.725</c:v>
                </c:pt>
                <c:pt idx="14">
                  <c:v>1011.9125</c:v>
                </c:pt>
                <c:pt idx="15">
                  <c:v>1015.4250000000001</c:v>
                </c:pt>
                <c:pt idx="16">
                  <c:v>1013.725</c:v>
                </c:pt>
                <c:pt idx="17">
                  <c:v>1015.275</c:v>
                </c:pt>
                <c:pt idx="18">
                  <c:v>1024.1875</c:v>
                </c:pt>
                <c:pt idx="19">
                  <c:v>1030.9124999999999</c:v>
                </c:pt>
                <c:pt idx="20">
                  <c:v>1030.2250000000001</c:v>
                </c:pt>
                <c:pt idx="21">
                  <c:v>1022.8874999999999</c:v>
                </c:pt>
                <c:pt idx="22">
                  <c:v>1017.9625</c:v>
                </c:pt>
                <c:pt idx="23">
                  <c:v>1013.3125000000001</c:v>
                </c:pt>
                <c:pt idx="24">
                  <c:v>1016.3125</c:v>
                </c:pt>
                <c:pt idx="25">
                  <c:v>1014.6375</c:v>
                </c:pt>
                <c:pt idx="26">
                  <c:v>1016.4999999999999</c:v>
                </c:pt>
                <c:pt idx="27">
                  <c:v>1022.8375000000001</c:v>
                </c:pt>
                <c:pt idx="28">
                  <c:v>1025.6125000000002</c:v>
                </c:pt>
                <c:pt idx="29">
                  <c:v>1020.8000000000001</c:v>
                </c:pt>
                <c:pt idx="30">
                  <c:v>1023.15</c:v>
                </c:pt>
                <c:pt idx="31">
                  <c:v>1024.2250000000001</c:v>
                </c:pt>
                <c:pt idx="32">
                  <c:v>1014.8374999999999</c:v>
                </c:pt>
                <c:pt idx="33">
                  <c:v>1007.875</c:v>
                </c:pt>
                <c:pt idx="34">
                  <c:v>1007.6</c:v>
                </c:pt>
                <c:pt idx="35">
                  <c:v>1005.4125</c:v>
                </c:pt>
                <c:pt idx="36">
                  <c:v>1004.8000000000001</c:v>
                </c:pt>
                <c:pt idx="37">
                  <c:v>1008.7</c:v>
                </c:pt>
                <c:pt idx="38">
                  <c:v>1009.65</c:v>
                </c:pt>
                <c:pt idx="39">
                  <c:v>1007.3375000000001</c:v>
                </c:pt>
                <c:pt idx="40">
                  <c:v>1007.5</c:v>
                </c:pt>
                <c:pt idx="41">
                  <c:v>1014.5125</c:v>
                </c:pt>
                <c:pt idx="42">
                  <c:v>1019.5249999999999</c:v>
                </c:pt>
                <c:pt idx="43">
                  <c:v>1017.6</c:v>
                </c:pt>
                <c:pt idx="44">
                  <c:v>1012.925</c:v>
                </c:pt>
                <c:pt idx="45">
                  <c:v>1011.5624999999999</c:v>
                </c:pt>
                <c:pt idx="46">
                  <c:v>1020.8375000000001</c:v>
                </c:pt>
                <c:pt idx="47">
                  <c:v>1020.3875</c:v>
                </c:pt>
                <c:pt idx="48">
                  <c:v>1013.6499999999999</c:v>
                </c:pt>
                <c:pt idx="49">
                  <c:v>1005.1249999999999</c:v>
                </c:pt>
                <c:pt idx="50">
                  <c:v>1015.0375000000001</c:v>
                </c:pt>
                <c:pt idx="51">
                  <c:v>1019.3374999999999</c:v>
                </c:pt>
                <c:pt idx="52">
                  <c:v>1021.9375</c:v>
                </c:pt>
                <c:pt idx="53">
                  <c:v>1024.0125</c:v>
                </c:pt>
                <c:pt idx="54">
                  <c:v>1023.1</c:v>
                </c:pt>
                <c:pt idx="55">
                  <c:v>1017.7125</c:v>
                </c:pt>
                <c:pt idx="56">
                  <c:v>1014.6374999999999</c:v>
                </c:pt>
                <c:pt idx="57">
                  <c:v>1015.9625000000001</c:v>
                </c:pt>
                <c:pt idx="58">
                  <c:v>1020.625</c:v>
                </c:pt>
                <c:pt idx="59">
                  <c:v>1021.8000000000001</c:v>
                </c:pt>
                <c:pt idx="60">
                  <c:v>1023.6499999999999</c:v>
                </c:pt>
                <c:pt idx="61">
                  <c:v>1025.3375000000001</c:v>
                </c:pt>
                <c:pt idx="62">
                  <c:v>1026.325</c:v>
                </c:pt>
                <c:pt idx="63">
                  <c:v>1026.175</c:v>
                </c:pt>
                <c:pt idx="64">
                  <c:v>1025.9499999999998</c:v>
                </c:pt>
                <c:pt idx="65">
                  <c:v>1022.4375</c:v>
                </c:pt>
                <c:pt idx="66">
                  <c:v>1020</c:v>
                </c:pt>
                <c:pt idx="67">
                  <c:v>1021.45</c:v>
                </c:pt>
                <c:pt idx="68">
                  <c:v>1024.3500000000001</c:v>
                </c:pt>
                <c:pt idx="69">
                  <c:v>1024.5000000000002</c:v>
                </c:pt>
                <c:pt idx="70">
                  <c:v>1022.1874999999999</c:v>
                </c:pt>
                <c:pt idx="71">
                  <c:v>1017.3500000000001</c:v>
                </c:pt>
                <c:pt idx="72">
                  <c:v>1020.1875</c:v>
                </c:pt>
                <c:pt idx="73">
                  <c:v>1019.05</c:v>
                </c:pt>
                <c:pt idx="74">
                  <c:v>1012.9</c:v>
                </c:pt>
                <c:pt idx="75">
                  <c:v>1007.4250000000001</c:v>
                </c:pt>
                <c:pt idx="76">
                  <c:v>1003.175</c:v>
                </c:pt>
                <c:pt idx="77">
                  <c:v>998.66250000000002</c:v>
                </c:pt>
                <c:pt idx="78">
                  <c:v>1001.7875</c:v>
                </c:pt>
                <c:pt idx="79">
                  <c:v>1001.0625</c:v>
                </c:pt>
                <c:pt idx="80">
                  <c:v>1014.9250000000001</c:v>
                </c:pt>
                <c:pt idx="81">
                  <c:v>1020.2750000000001</c:v>
                </c:pt>
                <c:pt idx="82">
                  <c:v>1020.7375</c:v>
                </c:pt>
                <c:pt idx="83">
                  <c:v>1022.3375</c:v>
                </c:pt>
                <c:pt idx="84">
                  <c:v>1023.4499999999999</c:v>
                </c:pt>
                <c:pt idx="85">
                  <c:v>1024.9375</c:v>
                </c:pt>
                <c:pt idx="86">
                  <c:v>1025.075</c:v>
                </c:pt>
                <c:pt idx="87">
                  <c:v>1021.9625000000001</c:v>
                </c:pt>
                <c:pt idx="88">
                  <c:v>1021.4125</c:v>
                </c:pt>
                <c:pt idx="89">
                  <c:v>1016.0125</c:v>
                </c:pt>
                <c:pt idx="90">
                  <c:v>1021.4750000000001</c:v>
                </c:pt>
                <c:pt idx="91">
                  <c:v>1022.0999999999999</c:v>
                </c:pt>
                <c:pt idx="92">
                  <c:v>1021.3875</c:v>
                </c:pt>
                <c:pt idx="93">
                  <c:v>1017.4</c:v>
                </c:pt>
                <c:pt idx="94">
                  <c:v>1016.4749999999999</c:v>
                </c:pt>
                <c:pt idx="95">
                  <c:v>1022.8375000000001</c:v>
                </c:pt>
                <c:pt idx="96">
                  <c:v>1025.0875000000001</c:v>
                </c:pt>
                <c:pt idx="97">
                  <c:v>1018.0375</c:v>
                </c:pt>
                <c:pt idx="98">
                  <c:v>1014.2</c:v>
                </c:pt>
                <c:pt idx="99">
                  <c:v>1016.55</c:v>
                </c:pt>
                <c:pt idx="100">
                  <c:v>1018.1</c:v>
                </c:pt>
                <c:pt idx="101">
                  <c:v>1019.95</c:v>
                </c:pt>
                <c:pt idx="102">
                  <c:v>1016.7125</c:v>
                </c:pt>
                <c:pt idx="103">
                  <c:v>1015.7375</c:v>
                </c:pt>
                <c:pt idx="104">
                  <c:v>1013.9999999999999</c:v>
                </c:pt>
                <c:pt idx="105">
                  <c:v>1017.8625000000001</c:v>
                </c:pt>
                <c:pt idx="106">
                  <c:v>1021.3125</c:v>
                </c:pt>
                <c:pt idx="107">
                  <c:v>1018.3625</c:v>
                </c:pt>
                <c:pt idx="108">
                  <c:v>1014.9625000000001</c:v>
                </c:pt>
                <c:pt idx="109">
                  <c:v>1017.5374999999999</c:v>
                </c:pt>
                <c:pt idx="110">
                  <c:v>1018.875</c:v>
                </c:pt>
                <c:pt idx="111">
                  <c:v>1015.2874999999999</c:v>
                </c:pt>
                <c:pt idx="112">
                  <c:v>1012.7375000000002</c:v>
                </c:pt>
                <c:pt idx="113">
                  <c:v>1009.8749999999999</c:v>
                </c:pt>
                <c:pt idx="114">
                  <c:v>1010.1</c:v>
                </c:pt>
                <c:pt idx="115">
                  <c:v>1013.2624999999999</c:v>
                </c:pt>
                <c:pt idx="116">
                  <c:v>1014.2499999999999</c:v>
                </c:pt>
                <c:pt idx="117">
                  <c:v>1010.5875000000001</c:v>
                </c:pt>
                <c:pt idx="118">
                  <c:v>1021.25</c:v>
                </c:pt>
                <c:pt idx="119">
                  <c:v>1027.825</c:v>
                </c:pt>
                <c:pt idx="120">
                  <c:v>1026.3625</c:v>
                </c:pt>
                <c:pt idx="121">
                  <c:v>1022.225</c:v>
                </c:pt>
                <c:pt idx="122">
                  <c:v>1015.1625</c:v>
                </c:pt>
                <c:pt idx="123">
                  <c:v>1014.25</c:v>
                </c:pt>
                <c:pt idx="124">
                  <c:v>1016.525</c:v>
                </c:pt>
                <c:pt idx="125">
                  <c:v>1013.15</c:v>
                </c:pt>
                <c:pt idx="126">
                  <c:v>1016.4999999999999</c:v>
                </c:pt>
                <c:pt idx="127">
                  <c:v>1010.3249999999999</c:v>
                </c:pt>
                <c:pt idx="128">
                  <c:v>1014.9875000000001</c:v>
                </c:pt>
                <c:pt idx="129">
                  <c:v>1018.6125000000002</c:v>
                </c:pt>
                <c:pt idx="130">
                  <c:v>1021.875</c:v>
                </c:pt>
                <c:pt idx="131">
                  <c:v>1018.2375000000001</c:v>
                </c:pt>
                <c:pt idx="132">
                  <c:v>1016.625</c:v>
                </c:pt>
                <c:pt idx="133">
                  <c:v>1011.05</c:v>
                </c:pt>
                <c:pt idx="134">
                  <c:v>1007.9749999999999</c:v>
                </c:pt>
                <c:pt idx="135">
                  <c:v>1012.475</c:v>
                </c:pt>
                <c:pt idx="136">
                  <c:v>1018.7624999999999</c:v>
                </c:pt>
                <c:pt idx="137">
                  <c:v>1023.2499999999999</c:v>
                </c:pt>
                <c:pt idx="138">
                  <c:v>1020.175</c:v>
                </c:pt>
                <c:pt idx="139">
                  <c:v>1018.1</c:v>
                </c:pt>
                <c:pt idx="140">
                  <c:v>1024.8874999999998</c:v>
                </c:pt>
                <c:pt idx="141">
                  <c:v>1017.9625</c:v>
                </c:pt>
                <c:pt idx="142">
                  <c:v>1012.9250000000001</c:v>
                </c:pt>
                <c:pt idx="143">
                  <c:v>1007.7750000000001</c:v>
                </c:pt>
                <c:pt idx="144">
                  <c:v>1012.575</c:v>
                </c:pt>
                <c:pt idx="145">
                  <c:v>1008.4375</c:v>
                </c:pt>
                <c:pt idx="146">
                  <c:v>1008.9</c:v>
                </c:pt>
                <c:pt idx="147">
                  <c:v>1009.8125</c:v>
                </c:pt>
                <c:pt idx="148">
                  <c:v>1015.2125</c:v>
                </c:pt>
                <c:pt idx="149">
                  <c:v>1025.375</c:v>
                </c:pt>
                <c:pt idx="150">
                  <c:v>1028.1750000000002</c:v>
                </c:pt>
                <c:pt idx="151">
                  <c:v>1027.2625</c:v>
                </c:pt>
                <c:pt idx="152">
                  <c:v>1020.4250000000001</c:v>
                </c:pt>
                <c:pt idx="153">
                  <c:v>1018.55</c:v>
                </c:pt>
                <c:pt idx="154">
                  <c:v>1015.475</c:v>
                </c:pt>
                <c:pt idx="155">
                  <c:v>1014.9625000000001</c:v>
                </c:pt>
                <c:pt idx="156">
                  <c:v>1009.1125</c:v>
                </c:pt>
                <c:pt idx="157">
                  <c:v>1001.1</c:v>
                </c:pt>
                <c:pt idx="158">
                  <c:v>1001.325</c:v>
                </c:pt>
                <c:pt idx="159">
                  <c:v>991.39999999999986</c:v>
                </c:pt>
                <c:pt idx="160">
                  <c:v>998.22500000000002</c:v>
                </c:pt>
                <c:pt idx="161">
                  <c:v>997.66250000000002</c:v>
                </c:pt>
                <c:pt idx="162">
                  <c:v>996.12499999999989</c:v>
                </c:pt>
                <c:pt idx="163">
                  <c:v>1000.6875000000001</c:v>
                </c:pt>
                <c:pt idx="164">
                  <c:v>1003.5250000000001</c:v>
                </c:pt>
                <c:pt idx="165">
                  <c:v>1001.0375</c:v>
                </c:pt>
                <c:pt idx="166">
                  <c:v>993.6</c:v>
                </c:pt>
                <c:pt idx="167">
                  <c:v>980.55</c:v>
                </c:pt>
                <c:pt idx="168">
                  <c:v>988.57500000000005</c:v>
                </c:pt>
                <c:pt idx="169">
                  <c:v>1008.375</c:v>
                </c:pt>
                <c:pt idx="170">
                  <c:v>1003.4875</c:v>
                </c:pt>
                <c:pt idx="171">
                  <c:v>1004.7875</c:v>
                </c:pt>
                <c:pt idx="172">
                  <c:v>1005.2624999999998</c:v>
                </c:pt>
                <c:pt idx="173">
                  <c:v>1007.225</c:v>
                </c:pt>
                <c:pt idx="174">
                  <c:v>1017.375</c:v>
                </c:pt>
                <c:pt idx="175">
                  <c:v>1021.4</c:v>
                </c:pt>
                <c:pt idx="176">
                  <c:v>1025.5749999999998</c:v>
                </c:pt>
                <c:pt idx="177">
                  <c:v>1025.3999999999999</c:v>
                </c:pt>
                <c:pt idx="178">
                  <c:v>1017.7714285714285</c:v>
                </c:pt>
                <c:pt idx="179">
                  <c:v>1010.35</c:v>
                </c:pt>
                <c:pt idx="180">
                  <c:v>1018.3857142857142</c:v>
                </c:pt>
                <c:pt idx="181">
                  <c:v>1014.342857142857</c:v>
                </c:pt>
                <c:pt idx="182">
                  <c:v>1010.6142857142858</c:v>
                </c:pt>
                <c:pt idx="183">
                  <c:v>1014.2142857142859</c:v>
                </c:pt>
              </c:numCache>
            </c:numRef>
          </c:xVal>
          <c:yVal>
            <c:numRef>
              <c:f>'Daily Mean Wind and Max '!$D$2:$D$185</c:f>
              <c:numCache>
                <c:formatCode>General</c:formatCode>
                <c:ptCount val="184"/>
                <c:pt idx="13">
                  <c:v>35</c:v>
                </c:pt>
                <c:pt idx="14">
                  <c:v>27</c:v>
                </c:pt>
                <c:pt idx="15">
                  <c:v>16</c:v>
                </c:pt>
                <c:pt idx="16">
                  <c:v>19</c:v>
                </c:pt>
                <c:pt idx="17">
                  <c:v>27</c:v>
                </c:pt>
                <c:pt idx="18">
                  <c:v>17</c:v>
                </c:pt>
                <c:pt idx="19">
                  <c:v>15</c:v>
                </c:pt>
                <c:pt idx="20">
                  <c:v>26</c:v>
                </c:pt>
                <c:pt idx="21">
                  <c:v>27</c:v>
                </c:pt>
                <c:pt idx="22">
                  <c:v>27</c:v>
                </c:pt>
                <c:pt idx="23">
                  <c:v>32</c:v>
                </c:pt>
                <c:pt idx="24">
                  <c:v>35</c:v>
                </c:pt>
                <c:pt idx="25">
                  <c:v>22</c:v>
                </c:pt>
                <c:pt idx="26">
                  <c:v>21</c:v>
                </c:pt>
                <c:pt idx="27">
                  <c:v>19</c:v>
                </c:pt>
                <c:pt idx="28">
                  <c:v>20</c:v>
                </c:pt>
                <c:pt idx="29">
                  <c:v>28</c:v>
                </c:pt>
                <c:pt idx="30">
                  <c:v>19</c:v>
                </c:pt>
                <c:pt idx="31">
                  <c:v>16</c:v>
                </c:pt>
                <c:pt idx="32">
                  <c:v>29</c:v>
                </c:pt>
                <c:pt idx="33">
                  <c:v>25</c:v>
                </c:pt>
                <c:pt idx="34">
                  <c:v>14</c:v>
                </c:pt>
                <c:pt idx="35">
                  <c:v>38</c:v>
                </c:pt>
                <c:pt idx="36">
                  <c:v>40</c:v>
                </c:pt>
                <c:pt idx="37">
                  <c:v>21</c:v>
                </c:pt>
                <c:pt idx="38">
                  <c:v>24</c:v>
                </c:pt>
                <c:pt idx="39">
                  <c:v>16</c:v>
                </c:pt>
                <c:pt idx="40">
                  <c:v>10</c:v>
                </c:pt>
                <c:pt idx="42">
                  <c:v>11</c:v>
                </c:pt>
                <c:pt idx="43">
                  <c:v>15</c:v>
                </c:pt>
                <c:pt idx="44">
                  <c:v>17</c:v>
                </c:pt>
                <c:pt idx="45">
                  <c:v>20</c:v>
                </c:pt>
                <c:pt idx="46">
                  <c:v>19</c:v>
                </c:pt>
                <c:pt idx="47">
                  <c:v>19</c:v>
                </c:pt>
                <c:pt idx="48">
                  <c:v>31</c:v>
                </c:pt>
                <c:pt idx="49">
                  <c:v>29</c:v>
                </c:pt>
                <c:pt idx="50">
                  <c:v>18</c:v>
                </c:pt>
                <c:pt idx="51">
                  <c:v>14</c:v>
                </c:pt>
                <c:pt idx="52">
                  <c:v>26</c:v>
                </c:pt>
                <c:pt idx="53">
                  <c:v>20</c:v>
                </c:pt>
                <c:pt idx="54">
                  <c:v>15</c:v>
                </c:pt>
                <c:pt idx="55">
                  <c:v>20</c:v>
                </c:pt>
                <c:pt idx="56">
                  <c:v>24</c:v>
                </c:pt>
                <c:pt idx="57">
                  <c:v>15</c:v>
                </c:pt>
                <c:pt idx="58">
                  <c:v>21</c:v>
                </c:pt>
                <c:pt idx="59">
                  <c:v>15</c:v>
                </c:pt>
                <c:pt idx="60">
                  <c:v>15</c:v>
                </c:pt>
                <c:pt idx="61">
                  <c:v>12</c:v>
                </c:pt>
                <c:pt idx="62">
                  <c:v>12</c:v>
                </c:pt>
                <c:pt idx="63">
                  <c:v>19</c:v>
                </c:pt>
                <c:pt idx="64">
                  <c:v>13</c:v>
                </c:pt>
                <c:pt idx="65">
                  <c:v>15</c:v>
                </c:pt>
                <c:pt idx="66">
                  <c:v>15</c:v>
                </c:pt>
                <c:pt idx="67">
                  <c:v>16</c:v>
                </c:pt>
                <c:pt idx="68">
                  <c:v>13</c:v>
                </c:pt>
                <c:pt idx="69">
                  <c:v>12</c:v>
                </c:pt>
                <c:pt idx="70">
                  <c:v>16</c:v>
                </c:pt>
                <c:pt idx="71">
                  <c:v>19</c:v>
                </c:pt>
                <c:pt idx="72">
                  <c:v>14</c:v>
                </c:pt>
                <c:pt idx="73">
                  <c:v>9</c:v>
                </c:pt>
                <c:pt idx="75">
                  <c:v>28</c:v>
                </c:pt>
                <c:pt idx="76">
                  <c:v>18</c:v>
                </c:pt>
                <c:pt idx="79">
                  <c:v>28</c:v>
                </c:pt>
                <c:pt idx="80">
                  <c:v>24</c:v>
                </c:pt>
                <c:pt idx="81">
                  <c:v>19</c:v>
                </c:pt>
                <c:pt idx="82">
                  <c:v>20</c:v>
                </c:pt>
                <c:pt idx="83">
                  <c:v>17</c:v>
                </c:pt>
                <c:pt idx="84">
                  <c:v>17</c:v>
                </c:pt>
                <c:pt idx="85">
                  <c:v>23</c:v>
                </c:pt>
                <c:pt idx="86">
                  <c:v>21</c:v>
                </c:pt>
                <c:pt idx="87">
                  <c:v>23</c:v>
                </c:pt>
                <c:pt idx="88">
                  <c:v>20</c:v>
                </c:pt>
                <c:pt idx="89">
                  <c:v>25</c:v>
                </c:pt>
                <c:pt idx="90">
                  <c:v>22</c:v>
                </c:pt>
                <c:pt idx="91">
                  <c:v>24</c:v>
                </c:pt>
                <c:pt idx="92">
                  <c:v>28</c:v>
                </c:pt>
                <c:pt idx="93">
                  <c:v>30</c:v>
                </c:pt>
                <c:pt idx="94">
                  <c:v>26</c:v>
                </c:pt>
                <c:pt idx="95">
                  <c:v>19</c:v>
                </c:pt>
                <c:pt idx="96">
                  <c:v>16</c:v>
                </c:pt>
                <c:pt idx="97">
                  <c:v>19</c:v>
                </c:pt>
                <c:pt idx="99">
                  <c:v>13</c:v>
                </c:pt>
                <c:pt idx="100">
                  <c:v>18</c:v>
                </c:pt>
                <c:pt idx="101">
                  <c:v>16</c:v>
                </c:pt>
                <c:pt idx="102">
                  <c:v>28</c:v>
                </c:pt>
                <c:pt idx="103">
                  <c:v>20</c:v>
                </c:pt>
                <c:pt idx="104">
                  <c:v>23</c:v>
                </c:pt>
                <c:pt idx="105">
                  <c:v>15</c:v>
                </c:pt>
                <c:pt idx="107">
                  <c:v>13</c:v>
                </c:pt>
                <c:pt idx="108">
                  <c:v>17</c:v>
                </c:pt>
                <c:pt idx="109">
                  <c:v>19</c:v>
                </c:pt>
                <c:pt idx="110">
                  <c:v>20</c:v>
                </c:pt>
                <c:pt idx="111">
                  <c:v>29</c:v>
                </c:pt>
                <c:pt idx="112">
                  <c:v>19</c:v>
                </c:pt>
                <c:pt idx="113">
                  <c:v>15</c:v>
                </c:pt>
                <c:pt idx="114">
                  <c:v>21</c:v>
                </c:pt>
                <c:pt idx="115">
                  <c:v>24</c:v>
                </c:pt>
                <c:pt idx="116">
                  <c:v>26</c:v>
                </c:pt>
                <c:pt idx="117">
                  <c:v>31</c:v>
                </c:pt>
                <c:pt idx="118">
                  <c:v>35</c:v>
                </c:pt>
                <c:pt idx="119">
                  <c:v>16</c:v>
                </c:pt>
                <c:pt idx="120">
                  <c:v>17</c:v>
                </c:pt>
                <c:pt idx="121">
                  <c:v>32</c:v>
                </c:pt>
                <c:pt idx="122">
                  <c:v>39</c:v>
                </c:pt>
                <c:pt idx="124">
                  <c:v>21</c:v>
                </c:pt>
                <c:pt idx="125">
                  <c:v>27</c:v>
                </c:pt>
                <c:pt idx="126">
                  <c:v>30</c:v>
                </c:pt>
                <c:pt idx="127">
                  <c:v>78</c:v>
                </c:pt>
                <c:pt idx="128">
                  <c:v>35</c:v>
                </c:pt>
                <c:pt idx="131">
                  <c:v>29</c:v>
                </c:pt>
                <c:pt idx="132">
                  <c:v>24</c:v>
                </c:pt>
                <c:pt idx="133">
                  <c:v>46</c:v>
                </c:pt>
                <c:pt idx="134">
                  <c:v>38</c:v>
                </c:pt>
                <c:pt idx="136">
                  <c:v>25</c:v>
                </c:pt>
                <c:pt idx="137">
                  <c:v>20</c:v>
                </c:pt>
                <c:pt idx="138">
                  <c:v>22</c:v>
                </c:pt>
                <c:pt idx="139">
                  <c:v>23</c:v>
                </c:pt>
                <c:pt idx="140">
                  <c:v>19</c:v>
                </c:pt>
                <c:pt idx="141">
                  <c:v>31</c:v>
                </c:pt>
                <c:pt idx="142">
                  <c:v>21</c:v>
                </c:pt>
                <c:pt idx="143">
                  <c:v>33</c:v>
                </c:pt>
                <c:pt idx="144">
                  <c:v>26</c:v>
                </c:pt>
                <c:pt idx="145">
                  <c:v>26</c:v>
                </c:pt>
                <c:pt idx="146">
                  <c:v>25</c:v>
                </c:pt>
                <c:pt idx="147">
                  <c:v>17</c:v>
                </c:pt>
                <c:pt idx="148">
                  <c:v>26</c:v>
                </c:pt>
                <c:pt idx="149">
                  <c:v>13</c:v>
                </c:pt>
                <c:pt idx="151">
                  <c:v>25</c:v>
                </c:pt>
                <c:pt idx="152">
                  <c:v>30</c:v>
                </c:pt>
                <c:pt idx="153">
                  <c:v>24</c:v>
                </c:pt>
                <c:pt idx="154">
                  <c:v>32</c:v>
                </c:pt>
                <c:pt idx="155">
                  <c:v>37</c:v>
                </c:pt>
                <c:pt idx="156">
                  <c:v>28</c:v>
                </c:pt>
                <c:pt idx="157">
                  <c:v>35</c:v>
                </c:pt>
                <c:pt idx="158">
                  <c:v>41</c:v>
                </c:pt>
                <c:pt idx="159">
                  <c:v>44</c:v>
                </c:pt>
                <c:pt idx="160">
                  <c:v>52</c:v>
                </c:pt>
                <c:pt idx="161">
                  <c:v>34</c:v>
                </c:pt>
                <c:pt idx="162">
                  <c:v>32</c:v>
                </c:pt>
                <c:pt idx="163">
                  <c:v>19</c:v>
                </c:pt>
                <c:pt idx="164">
                  <c:v>23</c:v>
                </c:pt>
                <c:pt idx="165">
                  <c:v>34</c:v>
                </c:pt>
                <c:pt idx="166">
                  <c:v>36</c:v>
                </c:pt>
                <c:pt idx="167">
                  <c:v>53</c:v>
                </c:pt>
                <c:pt idx="168">
                  <c:v>59</c:v>
                </c:pt>
                <c:pt idx="169">
                  <c:v>55</c:v>
                </c:pt>
                <c:pt idx="170">
                  <c:v>54</c:v>
                </c:pt>
                <c:pt idx="171">
                  <c:v>36</c:v>
                </c:pt>
                <c:pt idx="172">
                  <c:v>14</c:v>
                </c:pt>
                <c:pt idx="173">
                  <c:v>29</c:v>
                </c:pt>
                <c:pt idx="175">
                  <c:v>15</c:v>
                </c:pt>
                <c:pt idx="177">
                  <c:v>19</c:v>
                </c:pt>
                <c:pt idx="178">
                  <c:v>19</c:v>
                </c:pt>
                <c:pt idx="179">
                  <c:v>29</c:v>
                </c:pt>
                <c:pt idx="180">
                  <c:v>22</c:v>
                </c:pt>
                <c:pt idx="181">
                  <c:v>29</c:v>
                </c:pt>
                <c:pt idx="182">
                  <c:v>28</c:v>
                </c:pt>
                <c:pt idx="183">
                  <c:v>17</c:v>
                </c:pt>
              </c:numCache>
            </c:numRef>
          </c:yVal>
          <c:smooth val="0"/>
          <c:extLst>
            <c:ext xmlns:c16="http://schemas.microsoft.com/office/drawing/2014/chart" uri="{C3380CC4-5D6E-409C-BE32-E72D297353CC}">
              <c16:uniqueId val="{00000001-4FFB-4783-BAB0-6365F4881E40}"/>
            </c:ext>
          </c:extLst>
        </c:ser>
        <c:dLbls>
          <c:showLegendKey val="0"/>
          <c:showVal val="0"/>
          <c:showCatName val="0"/>
          <c:showSerName val="0"/>
          <c:showPercent val="0"/>
          <c:showBubbleSize val="0"/>
        </c:dLbls>
        <c:axId val="355598848"/>
        <c:axId val="355598064"/>
      </c:scatterChart>
      <c:valAx>
        <c:axId val="355598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dirty="0"/>
                  <a:t>May-Oct 1987 Daily Mean Pressure (</a:t>
                </a:r>
                <a:r>
                  <a:rPr lang="en-GB" sz="1600" dirty="0" err="1"/>
                  <a:t>hPa</a:t>
                </a:r>
                <a:r>
                  <a:rPr lang="en-GB" sz="1600" dirty="0"/>
                  <a:t>)</a:t>
                </a:r>
              </a:p>
            </c:rich>
          </c:tx>
          <c:overlay val="0"/>
          <c:spPr>
            <a:noFill/>
            <a:ln w="25400">
              <a:noFill/>
            </a:ln>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355598064"/>
        <c:crosses val="autoZero"/>
        <c:crossBetween val="midCat"/>
      </c:valAx>
      <c:valAx>
        <c:axId val="355598064"/>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dirty="0"/>
                  <a:t>Daily Maximum Gust (</a:t>
                </a:r>
                <a:r>
                  <a:rPr lang="en-GB" sz="1600" dirty="0" err="1"/>
                  <a:t>kn</a:t>
                </a:r>
                <a:r>
                  <a:rPr lang="en-GB" sz="1600" dirty="0"/>
                  <a:t>)</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598848"/>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Heathrow May-Oct 1987 </a:t>
            </a:r>
          </a:p>
        </c:rich>
      </c:tx>
      <c:overlay val="0"/>
      <c:spPr>
        <a:noFill/>
        <a:ln w="25400">
          <a:noFill/>
        </a:ln>
      </c:spPr>
    </c:title>
    <c:autoTitleDeleted val="0"/>
    <c:plotArea>
      <c:layout/>
      <c:scatterChart>
        <c:scatterStyle val="lineMarker"/>
        <c:varyColors val="0"/>
        <c:ser>
          <c:idx val="0"/>
          <c:order val="0"/>
          <c:tx>
            <c:strRef>
              <c:f>'Daily Mean Wind and Max '!$G$1</c:f>
              <c:strCache>
                <c:ptCount val="1"/>
                <c:pt idx="0">
                  <c:v>Heathrow May-Oct 1987 Daily Maximum Gust (0000-2400) (kn)</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1080741469816273"/>
                  <c:y val="0.1545687518226888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2.578x + 5.064</a:t>
                    </a:r>
                    <a:endParaRPr lang="en-US" sz="1600" dirty="0"/>
                  </a:p>
                </c:rich>
              </c:tx>
              <c:numFmt formatCode="General" sourceLinked="0"/>
              <c:spPr>
                <a:noFill/>
                <a:ln w="25400">
                  <a:noFill/>
                </a:ln>
              </c:spPr>
            </c:trendlineLbl>
          </c:trendline>
          <c:xVal>
            <c:numRef>
              <c:f>'Daily Mean Wind and Max '!$F$2:$F$185</c:f>
              <c:numCache>
                <c:formatCode>General</c:formatCode>
                <c:ptCount val="184"/>
                <c:pt idx="17">
                  <c:v>7</c:v>
                </c:pt>
                <c:pt idx="18">
                  <c:v>6</c:v>
                </c:pt>
                <c:pt idx="19">
                  <c:v>6</c:v>
                </c:pt>
                <c:pt idx="20">
                  <c:v>8</c:v>
                </c:pt>
                <c:pt idx="21">
                  <c:v>8</c:v>
                </c:pt>
                <c:pt idx="22">
                  <c:v>5</c:v>
                </c:pt>
                <c:pt idx="23">
                  <c:v>9</c:v>
                </c:pt>
                <c:pt idx="24">
                  <c:v>3</c:v>
                </c:pt>
                <c:pt idx="25">
                  <c:v>7</c:v>
                </c:pt>
                <c:pt idx="26">
                  <c:v>5</c:v>
                </c:pt>
                <c:pt idx="27">
                  <c:v>4</c:v>
                </c:pt>
                <c:pt idx="28">
                  <c:v>6</c:v>
                </c:pt>
                <c:pt idx="29">
                  <c:v>8</c:v>
                </c:pt>
                <c:pt idx="30">
                  <c:v>5</c:v>
                </c:pt>
                <c:pt idx="31">
                  <c:v>6</c:v>
                </c:pt>
                <c:pt idx="32">
                  <c:v>6</c:v>
                </c:pt>
                <c:pt idx="33">
                  <c:v>7</c:v>
                </c:pt>
                <c:pt idx="34">
                  <c:v>5</c:v>
                </c:pt>
                <c:pt idx="35">
                  <c:v>7</c:v>
                </c:pt>
                <c:pt idx="36">
                  <c:v>15</c:v>
                </c:pt>
                <c:pt idx="37">
                  <c:v>9</c:v>
                </c:pt>
                <c:pt idx="38">
                  <c:v>4</c:v>
                </c:pt>
                <c:pt idx="39">
                  <c:v>3</c:v>
                </c:pt>
                <c:pt idx="40">
                  <c:v>4</c:v>
                </c:pt>
                <c:pt idx="41">
                  <c:v>3</c:v>
                </c:pt>
                <c:pt idx="42">
                  <c:v>3</c:v>
                </c:pt>
                <c:pt idx="43">
                  <c:v>4</c:v>
                </c:pt>
                <c:pt idx="44">
                  <c:v>4</c:v>
                </c:pt>
                <c:pt idx="45">
                  <c:v>5</c:v>
                </c:pt>
                <c:pt idx="46">
                  <c:v>5</c:v>
                </c:pt>
                <c:pt idx="47">
                  <c:v>5</c:v>
                </c:pt>
                <c:pt idx="48">
                  <c:v>5</c:v>
                </c:pt>
                <c:pt idx="49">
                  <c:v>8</c:v>
                </c:pt>
                <c:pt idx="50">
                  <c:v>5</c:v>
                </c:pt>
                <c:pt idx="51">
                  <c:v>4</c:v>
                </c:pt>
                <c:pt idx="52">
                  <c:v>5</c:v>
                </c:pt>
                <c:pt idx="53">
                  <c:v>4</c:v>
                </c:pt>
                <c:pt idx="54">
                  <c:v>6</c:v>
                </c:pt>
                <c:pt idx="55">
                  <c:v>6</c:v>
                </c:pt>
                <c:pt idx="56">
                  <c:v>6</c:v>
                </c:pt>
                <c:pt idx="57">
                  <c:v>8</c:v>
                </c:pt>
                <c:pt idx="58">
                  <c:v>9</c:v>
                </c:pt>
                <c:pt idx="59">
                  <c:v>6</c:v>
                </c:pt>
                <c:pt idx="60">
                  <c:v>6</c:v>
                </c:pt>
                <c:pt idx="61">
                  <c:v>5</c:v>
                </c:pt>
                <c:pt idx="62">
                  <c:v>5</c:v>
                </c:pt>
                <c:pt idx="63">
                  <c:v>5</c:v>
                </c:pt>
                <c:pt idx="64">
                  <c:v>4</c:v>
                </c:pt>
                <c:pt idx="65">
                  <c:v>6</c:v>
                </c:pt>
                <c:pt idx="66">
                  <c:v>3</c:v>
                </c:pt>
                <c:pt idx="67">
                  <c:v>6</c:v>
                </c:pt>
                <c:pt idx="68">
                  <c:v>5</c:v>
                </c:pt>
                <c:pt idx="69">
                  <c:v>5</c:v>
                </c:pt>
                <c:pt idx="70">
                  <c:v>7</c:v>
                </c:pt>
                <c:pt idx="71">
                  <c:v>8</c:v>
                </c:pt>
                <c:pt idx="72">
                  <c:v>4</c:v>
                </c:pt>
                <c:pt idx="73">
                  <c:v>5</c:v>
                </c:pt>
                <c:pt idx="74">
                  <c:v>8</c:v>
                </c:pt>
                <c:pt idx="75">
                  <c:v>8</c:v>
                </c:pt>
                <c:pt idx="76">
                  <c:v>3</c:v>
                </c:pt>
                <c:pt idx="77">
                  <c:v>3</c:v>
                </c:pt>
                <c:pt idx="78">
                  <c:v>4</c:v>
                </c:pt>
                <c:pt idx="79">
                  <c:v>8</c:v>
                </c:pt>
                <c:pt idx="80">
                  <c:v>9</c:v>
                </c:pt>
                <c:pt idx="81">
                  <c:v>7</c:v>
                </c:pt>
                <c:pt idx="82">
                  <c:v>8</c:v>
                </c:pt>
                <c:pt idx="83">
                  <c:v>5</c:v>
                </c:pt>
                <c:pt idx="84">
                  <c:v>4</c:v>
                </c:pt>
                <c:pt idx="85">
                  <c:v>5</c:v>
                </c:pt>
                <c:pt idx="86">
                  <c:v>7</c:v>
                </c:pt>
                <c:pt idx="87">
                  <c:v>9</c:v>
                </c:pt>
                <c:pt idx="88">
                  <c:v>4</c:v>
                </c:pt>
                <c:pt idx="89">
                  <c:v>6</c:v>
                </c:pt>
                <c:pt idx="90">
                  <c:v>5</c:v>
                </c:pt>
                <c:pt idx="91">
                  <c:v>7</c:v>
                </c:pt>
                <c:pt idx="92">
                  <c:v>7</c:v>
                </c:pt>
                <c:pt idx="93">
                  <c:v>5</c:v>
                </c:pt>
                <c:pt idx="94">
                  <c:v>4</c:v>
                </c:pt>
                <c:pt idx="95">
                  <c:v>4</c:v>
                </c:pt>
                <c:pt idx="96">
                  <c:v>3</c:v>
                </c:pt>
                <c:pt idx="97">
                  <c:v>3</c:v>
                </c:pt>
                <c:pt idx="98">
                  <c:v>6</c:v>
                </c:pt>
                <c:pt idx="99">
                  <c:v>5</c:v>
                </c:pt>
                <c:pt idx="100">
                  <c:v>3</c:v>
                </c:pt>
                <c:pt idx="101">
                  <c:v>3</c:v>
                </c:pt>
                <c:pt idx="102">
                  <c:v>4</c:v>
                </c:pt>
                <c:pt idx="103">
                  <c:v>5</c:v>
                </c:pt>
                <c:pt idx="104">
                  <c:v>6</c:v>
                </c:pt>
                <c:pt idx="105">
                  <c:v>5</c:v>
                </c:pt>
                <c:pt idx="106">
                  <c:v>5</c:v>
                </c:pt>
                <c:pt idx="107">
                  <c:v>4</c:v>
                </c:pt>
                <c:pt idx="108">
                  <c:v>2</c:v>
                </c:pt>
                <c:pt idx="109">
                  <c:v>5</c:v>
                </c:pt>
                <c:pt idx="110">
                  <c:v>5</c:v>
                </c:pt>
                <c:pt idx="111">
                  <c:v>7</c:v>
                </c:pt>
                <c:pt idx="112">
                  <c:v>4</c:v>
                </c:pt>
                <c:pt idx="113">
                  <c:v>6</c:v>
                </c:pt>
                <c:pt idx="114">
                  <c:v>5</c:v>
                </c:pt>
                <c:pt idx="115">
                  <c:v>6</c:v>
                </c:pt>
                <c:pt idx="116">
                  <c:v>7</c:v>
                </c:pt>
                <c:pt idx="117">
                  <c:v>5</c:v>
                </c:pt>
                <c:pt idx="118">
                  <c:v>6</c:v>
                </c:pt>
                <c:pt idx="119">
                  <c:v>5</c:v>
                </c:pt>
                <c:pt idx="120">
                  <c:v>3</c:v>
                </c:pt>
                <c:pt idx="121">
                  <c:v>3</c:v>
                </c:pt>
                <c:pt idx="122">
                  <c:v>7</c:v>
                </c:pt>
                <c:pt idx="123">
                  <c:v>2</c:v>
                </c:pt>
                <c:pt idx="124">
                  <c:v>3</c:v>
                </c:pt>
                <c:pt idx="125">
                  <c:v>6</c:v>
                </c:pt>
                <c:pt idx="126">
                  <c:v>5</c:v>
                </c:pt>
                <c:pt idx="127">
                  <c:v>7</c:v>
                </c:pt>
                <c:pt idx="128">
                  <c:v>9</c:v>
                </c:pt>
                <c:pt idx="129">
                  <c:v>4</c:v>
                </c:pt>
                <c:pt idx="130">
                  <c:v>3</c:v>
                </c:pt>
                <c:pt idx="131">
                  <c:v>6</c:v>
                </c:pt>
                <c:pt idx="132">
                  <c:v>8</c:v>
                </c:pt>
                <c:pt idx="133">
                  <c:v>8</c:v>
                </c:pt>
                <c:pt idx="134">
                  <c:v>11</c:v>
                </c:pt>
                <c:pt idx="135">
                  <c:v>3</c:v>
                </c:pt>
                <c:pt idx="136">
                  <c:v>7</c:v>
                </c:pt>
                <c:pt idx="137">
                  <c:v>4</c:v>
                </c:pt>
                <c:pt idx="138">
                  <c:v>4</c:v>
                </c:pt>
                <c:pt idx="139">
                  <c:v>5</c:v>
                </c:pt>
                <c:pt idx="140">
                  <c:v>4</c:v>
                </c:pt>
                <c:pt idx="141">
                  <c:v>3</c:v>
                </c:pt>
                <c:pt idx="142">
                  <c:v>5</c:v>
                </c:pt>
                <c:pt idx="143">
                  <c:v>6</c:v>
                </c:pt>
                <c:pt idx="144">
                  <c:v>6</c:v>
                </c:pt>
                <c:pt idx="145">
                  <c:v>6</c:v>
                </c:pt>
                <c:pt idx="146">
                  <c:v>6</c:v>
                </c:pt>
                <c:pt idx="147">
                  <c:v>3</c:v>
                </c:pt>
                <c:pt idx="148">
                  <c:v>5</c:v>
                </c:pt>
                <c:pt idx="149">
                  <c:v>2</c:v>
                </c:pt>
                <c:pt idx="150">
                  <c:v>3</c:v>
                </c:pt>
                <c:pt idx="151">
                  <c:v>4</c:v>
                </c:pt>
                <c:pt idx="152">
                  <c:v>5</c:v>
                </c:pt>
                <c:pt idx="153">
                  <c:v>5</c:v>
                </c:pt>
                <c:pt idx="154">
                  <c:v>7</c:v>
                </c:pt>
                <c:pt idx="155">
                  <c:v>8</c:v>
                </c:pt>
                <c:pt idx="156">
                  <c:v>5</c:v>
                </c:pt>
                <c:pt idx="157">
                  <c:v>5</c:v>
                </c:pt>
                <c:pt idx="158">
                  <c:v>6</c:v>
                </c:pt>
                <c:pt idx="159">
                  <c:v>9</c:v>
                </c:pt>
                <c:pt idx="160">
                  <c:v>11</c:v>
                </c:pt>
                <c:pt idx="161">
                  <c:v>9</c:v>
                </c:pt>
                <c:pt idx="162">
                  <c:v>5</c:v>
                </c:pt>
                <c:pt idx="163">
                  <c:v>5</c:v>
                </c:pt>
                <c:pt idx="164">
                  <c:v>4</c:v>
                </c:pt>
                <c:pt idx="165">
                  <c:v>5</c:v>
                </c:pt>
                <c:pt idx="166">
                  <c:v>6</c:v>
                </c:pt>
                <c:pt idx="167">
                  <c:v>8</c:v>
                </c:pt>
                <c:pt idx="168">
                  <c:v>16</c:v>
                </c:pt>
                <c:pt idx="169">
                  <c:v>6</c:v>
                </c:pt>
                <c:pt idx="170">
                  <c:v>13</c:v>
                </c:pt>
                <c:pt idx="171">
                  <c:v>7</c:v>
                </c:pt>
                <c:pt idx="172">
                  <c:v>4</c:v>
                </c:pt>
                <c:pt idx="173">
                  <c:v>7</c:v>
                </c:pt>
                <c:pt idx="174">
                  <c:v>3</c:v>
                </c:pt>
                <c:pt idx="175">
                  <c:v>4</c:v>
                </c:pt>
                <c:pt idx="176">
                  <c:v>2</c:v>
                </c:pt>
                <c:pt idx="178">
                  <c:v>4</c:v>
                </c:pt>
                <c:pt idx="179">
                  <c:v>6</c:v>
                </c:pt>
                <c:pt idx="180">
                  <c:v>3</c:v>
                </c:pt>
                <c:pt idx="181">
                  <c:v>3</c:v>
                </c:pt>
                <c:pt idx="182">
                  <c:v>4</c:v>
                </c:pt>
                <c:pt idx="183">
                  <c:v>2</c:v>
                </c:pt>
              </c:numCache>
            </c:numRef>
          </c:xVal>
          <c:yVal>
            <c:numRef>
              <c:f>'Daily Mean Wind and Max '!$G$2:$G$185</c:f>
              <c:numCache>
                <c:formatCode>General</c:formatCode>
                <c:ptCount val="184"/>
                <c:pt idx="17">
                  <c:v>21</c:v>
                </c:pt>
                <c:pt idx="18">
                  <c:v>23</c:v>
                </c:pt>
                <c:pt idx="19">
                  <c:v>20</c:v>
                </c:pt>
                <c:pt idx="20">
                  <c:v>27</c:v>
                </c:pt>
                <c:pt idx="21">
                  <c:v>23</c:v>
                </c:pt>
                <c:pt idx="22">
                  <c:v>14</c:v>
                </c:pt>
                <c:pt idx="23">
                  <c:v>21</c:v>
                </c:pt>
                <c:pt idx="24">
                  <c:v>13</c:v>
                </c:pt>
                <c:pt idx="25">
                  <c:v>24</c:v>
                </c:pt>
                <c:pt idx="26">
                  <c:v>12</c:v>
                </c:pt>
                <c:pt idx="27">
                  <c:v>15</c:v>
                </c:pt>
                <c:pt idx="28">
                  <c:v>16</c:v>
                </c:pt>
                <c:pt idx="29">
                  <c:v>26</c:v>
                </c:pt>
                <c:pt idx="30">
                  <c:v>19</c:v>
                </c:pt>
                <c:pt idx="31">
                  <c:v>18</c:v>
                </c:pt>
                <c:pt idx="32">
                  <c:v>20</c:v>
                </c:pt>
                <c:pt idx="33">
                  <c:v>21</c:v>
                </c:pt>
                <c:pt idx="34">
                  <c:v>23</c:v>
                </c:pt>
                <c:pt idx="35">
                  <c:v>23</c:v>
                </c:pt>
                <c:pt idx="36">
                  <c:v>40</c:v>
                </c:pt>
                <c:pt idx="37">
                  <c:v>28</c:v>
                </c:pt>
                <c:pt idx="38">
                  <c:v>15</c:v>
                </c:pt>
                <c:pt idx="39">
                  <c:v>16</c:v>
                </c:pt>
                <c:pt idx="40">
                  <c:v>20</c:v>
                </c:pt>
                <c:pt idx="41">
                  <c:v>14</c:v>
                </c:pt>
                <c:pt idx="42">
                  <c:v>12</c:v>
                </c:pt>
                <c:pt idx="43">
                  <c:v>16</c:v>
                </c:pt>
                <c:pt idx="44">
                  <c:v>14</c:v>
                </c:pt>
                <c:pt idx="45">
                  <c:v>21</c:v>
                </c:pt>
                <c:pt idx="46">
                  <c:v>21</c:v>
                </c:pt>
                <c:pt idx="47">
                  <c:v>21</c:v>
                </c:pt>
                <c:pt idx="48">
                  <c:v>18</c:v>
                </c:pt>
                <c:pt idx="49">
                  <c:v>26</c:v>
                </c:pt>
                <c:pt idx="50">
                  <c:v>20</c:v>
                </c:pt>
                <c:pt idx="51">
                  <c:v>15</c:v>
                </c:pt>
                <c:pt idx="52">
                  <c:v>18</c:v>
                </c:pt>
                <c:pt idx="53">
                  <c:v>15</c:v>
                </c:pt>
                <c:pt idx="54">
                  <c:v>21</c:v>
                </c:pt>
                <c:pt idx="55">
                  <c:v>18</c:v>
                </c:pt>
                <c:pt idx="56">
                  <c:v>16</c:v>
                </c:pt>
                <c:pt idx="57">
                  <c:v>16</c:v>
                </c:pt>
                <c:pt idx="58">
                  <c:v>21</c:v>
                </c:pt>
                <c:pt idx="59">
                  <c:v>17</c:v>
                </c:pt>
                <c:pt idx="60">
                  <c:v>19</c:v>
                </c:pt>
                <c:pt idx="61">
                  <c:v>16</c:v>
                </c:pt>
                <c:pt idx="62">
                  <c:v>14</c:v>
                </c:pt>
                <c:pt idx="63">
                  <c:v>16</c:v>
                </c:pt>
                <c:pt idx="64">
                  <c:v>16</c:v>
                </c:pt>
                <c:pt idx="65">
                  <c:v>20</c:v>
                </c:pt>
                <c:pt idx="66">
                  <c:v>10</c:v>
                </c:pt>
                <c:pt idx="67">
                  <c:v>17</c:v>
                </c:pt>
                <c:pt idx="68">
                  <c:v>14</c:v>
                </c:pt>
                <c:pt idx="69">
                  <c:v>17</c:v>
                </c:pt>
                <c:pt idx="70">
                  <c:v>23</c:v>
                </c:pt>
                <c:pt idx="71">
                  <c:v>28</c:v>
                </c:pt>
                <c:pt idx="72">
                  <c:v>15</c:v>
                </c:pt>
                <c:pt idx="73">
                  <c:v>17</c:v>
                </c:pt>
                <c:pt idx="74">
                  <c:v>23</c:v>
                </c:pt>
                <c:pt idx="75">
                  <c:v>25</c:v>
                </c:pt>
                <c:pt idx="76">
                  <c:v>20</c:v>
                </c:pt>
                <c:pt idx="77">
                  <c:v>10</c:v>
                </c:pt>
                <c:pt idx="78">
                  <c:v>17</c:v>
                </c:pt>
                <c:pt idx="79">
                  <c:v>24</c:v>
                </c:pt>
                <c:pt idx="80">
                  <c:v>31</c:v>
                </c:pt>
                <c:pt idx="81">
                  <c:v>19</c:v>
                </c:pt>
                <c:pt idx="82">
                  <c:v>20</c:v>
                </c:pt>
                <c:pt idx="83">
                  <c:v>15</c:v>
                </c:pt>
                <c:pt idx="84">
                  <c:v>13</c:v>
                </c:pt>
                <c:pt idx="85">
                  <c:v>16</c:v>
                </c:pt>
                <c:pt idx="86">
                  <c:v>21</c:v>
                </c:pt>
                <c:pt idx="87">
                  <c:v>28</c:v>
                </c:pt>
                <c:pt idx="88">
                  <c:v>16</c:v>
                </c:pt>
                <c:pt idx="89">
                  <c:v>25</c:v>
                </c:pt>
                <c:pt idx="90">
                  <c:v>13</c:v>
                </c:pt>
                <c:pt idx="91">
                  <c:v>26</c:v>
                </c:pt>
                <c:pt idx="92">
                  <c:v>22</c:v>
                </c:pt>
                <c:pt idx="93">
                  <c:v>19</c:v>
                </c:pt>
                <c:pt idx="94">
                  <c:v>20</c:v>
                </c:pt>
                <c:pt idx="95">
                  <c:v>17</c:v>
                </c:pt>
                <c:pt idx="96">
                  <c:v>14</c:v>
                </c:pt>
                <c:pt idx="97">
                  <c:v>14</c:v>
                </c:pt>
                <c:pt idx="98">
                  <c:v>23</c:v>
                </c:pt>
                <c:pt idx="99">
                  <c:v>16</c:v>
                </c:pt>
                <c:pt idx="100">
                  <c:v>13</c:v>
                </c:pt>
                <c:pt idx="101">
                  <c:v>14</c:v>
                </c:pt>
                <c:pt idx="102">
                  <c:v>19</c:v>
                </c:pt>
                <c:pt idx="103">
                  <c:v>17</c:v>
                </c:pt>
                <c:pt idx="104">
                  <c:v>20</c:v>
                </c:pt>
                <c:pt idx="105">
                  <c:v>20</c:v>
                </c:pt>
                <c:pt idx="106">
                  <c:v>21</c:v>
                </c:pt>
                <c:pt idx="107">
                  <c:v>17</c:v>
                </c:pt>
                <c:pt idx="108">
                  <c:v>8</c:v>
                </c:pt>
                <c:pt idx="109">
                  <c:v>18</c:v>
                </c:pt>
                <c:pt idx="110">
                  <c:v>23</c:v>
                </c:pt>
                <c:pt idx="111">
                  <c:v>25</c:v>
                </c:pt>
                <c:pt idx="112">
                  <c:v>19</c:v>
                </c:pt>
                <c:pt idx="113">
                  <c:v>22</c:v>
                </c:pt>
                <c:pt idx="114">
                  <c:v>24</c:v>
                </c:pt>
                <c:pt idx="115">
                  <c:v>22</c:v>
                </c:pt>
                <c:pt idx="116">
                  <c:v>19</c:v>
                </c:pt>
                <c:pt idx="117">
                  <c:v>19</c:v>
                </c:pt>
                <c:pt idx="118">
                  <c:v>21</c:v>
                </c:pt>
                <c:pt idx="119">
                  <c:v>15</c:v>
                </c:pt>
                <c:pt idx="120">
                  <c:v>8</c:v>
                </c:pt>
                <c:pt idx="121">
                  <c:v>16</c:v>
                </c:pt>
                <c:pt idx="122">
                  <c:v>20</c:v>
                </c:pt>
                <c:pt idx="123">
                  <c:v>8</c:v>
                </c:pt>
                <c:pt idx="124">
                  <c:v>14</c:v>
                </c:pt>
                <c:pt idx="125">
                  <c:v>19</c:v>
                </c:pt>
                <c:pt idx="126">
                  <c:v>20</c:v>
                </c:pt>
                <c:pt idx="127">
                  <c:v>25</c:v>
                </c:pt>
                <c:pt idx="128">
                  <c:v>29</c:v>
                </c:pt>
                <c:pt idx="129">
                  <c:v>20</c:v>
                </c:pt>
                <c:pt idx="130">
                  <c:v>18</c:v>
                </c:pt>
                <c:pt idx="131">
                  <c:v>20</c:v>
                </c:pt>
                <c:pt idx="132">
                  <c:v>24</c:v>
                </c:pt>
                <c:pt idx="133">
                  <c:v>28</c:v>
                </c:pt>
                <c:pt idx="134">
                  <c:v>32</c:v>
                </c:pt>
                <c:pt idx="135">
                  <c:v>13</c:v>
                </c:pt>
                <c:pt idx="136">
                  <c:v>24</c:v>
                </c:pt>
                <c:pt idx="137">
                  <c:v>19</c:v>
                </c:pt>
                <c:pt idx="138">
                  <c:v>15</c:v>
                </c:pt>
                <c:pt idx="139">
                  <c:v>21</c:v>
                </c:pt>
                <c:pt idx="140">
                  <c:v>12</c:v>
                </c:pt>
                <c:pt idx="141">
                  <c:v>14</c:v>
                </c:pt>
                <c:pt idx="142">
                  <c:v>22</c:v>
                </c:pt>
                <c:pt idx="143">
                  <c:v>24</c:v>
                </c:pt>
                <c:pt idx="144">
                  <c:v>18</c:v>
                </c:pt>
                <c:pt idx="145">
                  <c:v>22</c:v>
                </c:pt>
                <c:pt idx="146">
                  <c:v>19</c:v>
                </c:pt>
                <c:pt idx="147">
                  <c:v>13</c:v>
                </c:pt>
                <c:pt idx="148">
                  <c:v>23</c:v>
                </c:pt>
                <c:pt idx="149">
                  <c:v>8</c:v>
                </c:pt>
                <c:pt idx="150">
                  <c:v>10</c:v>
                </c:pt>
                <c:pt idx="151">
                  <c:v>14</c:v>
                </c:pt>
                <c:pt idx="152">
                  <c:v>17</c:v>
                </c:pt>
                <c:pt idx="153">
                  <c:v>18</c:v>
                </c:pt>
                <c:pt idx="154">
                  <c:v>19</c:v>
                </c:pt>
                <c:pt idx="155">
                  <c:v>21</c:v>
                </c:pt>
                <c:pt idx="156">
                  <c:v>16</c:v>
                </c:pt>
                <c:pt idx="157">
                  <c:v>18</c:v>
                </c:pt>
                <c:pt idx="158">
                  <c:v>26</c:v>
                </c:pt>
                <c:pt idx="159">
                  <c:v>25</c:v>
                </c:pt>
                <c:pt idx="160">
                  <c:v>37</c:v>
                </c:pt>
                <c:pt idx="161">
                  <c:v>28</c:v>
                </c:pt>
                <c:pt idx="162">
                  <c:v>17</c:v>
                </c:pt>
                <c:pt idx="163">
                  <c:v>18</c:v>
                </c:pt>
                <c:pt idx="164">
                  <c:v>23</c:v>
                </c:pt>
                <c:pt idx="165">
                  <c:v>25</c:v>
                </c:pt>
                <c:pt idx="166">
                  <c:v>23</c:v>
                </c:pt>
                <c:pt idx="167">
                  <c:v>40</c:v>
                </c:pt>
                <c:pt idx="168">
                  <c:v>66</c:v>
                </c:pt>
                <c:pt idx="169">
                  <c:v>20</c:v>
                </c:pt>
                <c:pt idx="170">
                  <c:v>33</c:v>
                </c:pt>
                <c:pt idx="171">
                  <c:v>19</c:v>
                </c:pt>
                <c:pt idx="172">
                  <c:v>13</c:v>
                </c:pt>
                <c:pt idx="173">
                  <c:v>23</c:v>
                </c:pt>
                <c:pt idx="174">
                  <c:v>12</c:v>
                </c:pt>
                <c:pt idx="175">
                  <c:v>11</c:v>
                </c:pt>
                <c:pt idx="176">
                  <c:v>8</c:v>
                </c:pt>
                <c:pt idx="178">
                  <c:v>13</c:v>
                </c:pt>
                <c:pt idx="179">
                  <c:v>20</c:v>
                </c:pt>
                <c:pt idx="180">
                  <c:v>12</c:v>
                </c:pt>
                <c:pt idx="181">
                  <c:v>15</c:v>
                </c:pt>
                <c:pt idx="182">
                  <c:v>14</c:v>
                </c:pt>
                <c:pt idx="183">
                  <c:v>10</c:v>
                </c:pt>
              </c:numCache>
            </c:numRef>
          </c:yVal>
          <c:smooth val="0"/>
          <c:extLst>
            <c:ext xmlns:c16="http://schemas.microsoft.com/office/drawing/2014/chart" uri="{C3380CC4-5D6E-409C-BE32-E72D297353CC}">
              <c16:uniqueId val="{00000001-0D9E-48F2-8BE5-697F83673A87}"/>
            </c:ext>
          </c:extLst>
        </c:ser>
        <c:dLbls>
          <c:showLegendKey val="0"/>
          <c:showVal val="0"/>
          <c:showCatName val="0"/>
          <c:showSerName val="0"/>
          <c:showPercent val="0"/>
          <c:showBubbleSize val="0"/>
        </c:dLbls>
        <c:axId val="298611512"/>
        <c:axId val="298612688"/>
      </c:scatterChart>
      <c:valAx>
        <c:axId val="298611512"/>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Daily Mean Windspeed (kn)</a:t>
                </a:r>
                <a:endParaRPr lang="en-GB" sz="1000">
                  <a:effectLst/>
                </a:endParaRP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98612688"/>
        <c:crosses val="autoZero"/>
        <c:crossBetween val="midCat"/>
      </c:valAx>
      <c:valAx>
        <c:axId val="298612688"/>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Maximum Gust (kn)</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611512"/>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Hurn May-Oct 1987 </a:t>
            </a:r>
          </a:p>
        </c:rich>
      </c:tx>
      <c:overlay val="0"/>
      <c:spPr>
        <a:noFill/>
        <a:ln w="25400">
          <a:noFill/>
        </a:ln>
      </c:spPr>
    </c:title>
    <c:autoTitleDeleted val="0"/>
    <c:plotArea>
      <c:layout/>
      <c:scatterChart>
        <c:scatterStyle val="lineMarker"/>
        <c:varyColors val="0"/>
        <c:ser>
          <c:idx val="0"/>
          <c:order val="0"/>
          <c:tx>
            <c:strRef>
              <c:f>'Daily Mean Wind and Max '!$J$1</c:f>
              <c:strCache>
                <c:ptCount val="1"/>
                <c:pt idx="0">
                  <c:v>Hurn May-Oct 1987 Daily Maximum Gust (0000-2400) (kn)</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5.0495188101487315E-2"/>
                  <c:y val="0.1887503645377661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2.142x + 6.3338</a:t>
                    </a:r>
                    <a:endParaRPr lang="en-US" sz="1600" dirty="0"/>
                  </a:p>
                </c:rich>
              </c:tx>
              <c:numFmt formatCode="General" sourceLinked="0"/>
              <c:spPr>
                <a:noFill/>
                <a:ln w="25400">
                  <a:noFill/>
                </a:ln>
              </c:spPr>
            </c:trendlineLbl>
          </c:trendline>
          <c:xVal>
            <c:numRef>
              <c:f>'Daily Mean Wind and Max '!$I$2:$I$185</c:f>
              <c:numCache>
                <c:formatCode>General</c:formatCode>
                <c:ptCount val="184"/>
                <c:pt idx="17">
                  <c:v>11</c:v>
                </c:pt>
                <c:pt idx="18">
                  <c:v>7</c:v>
                </c:pt>
                <c:pt idx="19">
                  <c:v>5</c:v>
                </c:pt>
                <c:pt idx="20">
                  <c:v>8</c:v>
                </c:pt>
                <c:pt idx="21">
                  <c:v>8</c:v>
                </c:pt>
                <c:pt idx="22">
                  <c:v>8</c:v>
                </c:pt>
                <c:pt idx="23">
                  <c:v>8</c:v>
                </c:pt>
                <c:pt idx="25">
                  <c:v>5</c:v>
                </c:pt>
                <c:pt idx="26">
                  <c:v>4</c:v>
                </c:pt>
                <c:pt idx="27">
                  <c:v>9</c:v>
                </c:pt>
                <c:pt idx="28">
                  <c:v>8</c:v>
                </c:pt>
                <c:pt idx="29">
                  <c:v>10</c:v>
                </c:pt>
                <c:pt idx="30">
                  <c:v>8</c:v>
                </c:pt>
                <c:pt idx="31">
                  <c:v>7</c:v>
                </c:pt>
                <c:pt idx="32">
                  <c:v>7</c:v>
                </c:pt>
                <c:pt idx="33">
                  <c:v>11</c:v>
                </c:pt>
                <c:pt idx="34">
                  <c:v>7</c:v>
                </c:pt>
                <c:pt idx="35">
                  <c:v>10</c:v>
                </c:pt>
                <c:pt idx="36">
                  <c:v>19</c:v>
                </c:pt>
                <c:pt idx="37">
                  <c:v>11</c:v>
                </c:pt>
                <c:pt idx="38">
                  <c:v>9</c:v>
                </c:pt>
                <c:pt idx="39">
                  <c:v>6</c:v>
                </c:pt>
                <c:pt idx="41">
                  <c:v>6</c:v>
                </c:pt>
                <c:pt idx="43">
                  <c:v>5</c:v>
                </c:pt>
                <c:pt idx="44">
                  <c:v>5</c:v>
                </c:pt>
                <c:pt idx="45">
                  <c:v>4</c:v>
                </c:pt>
                <c:pt idx="46">
                  <c:v>6</c:v>
                </c:pt>
                <c:pt idx="47">
                  <c:v>10</c:v>
                </c:pt>
                <c:pt idx="48">
                  <c:v>9</c:v>
                </c:pt>
                <c:pt idx="49">
                  <c:v>12</c:v>
                </c:pt>
                <c:pt idx="50">
                  <c:v>6</c:v>
                </c:pt>
                <c:pt idx="51">
                  <c:v>5</c:v>
                </c:pt>
                <c:pt idx="52">
                  <c:v>6</c:v>
                </c:pt>
                <c:pt idx="53">
                  <c:v>7</c:v>
                </c:pt>
                <c:pt idx="54">
                  <c:v>7</c:v>
                </c:pt>
                <c:pt idx="55">
                  <c:v>8</c:v>
                </c:pt>
                <c:pt idx="56">
                  <c:v>8</c:v>
                </c:pt>
                <c:pt idx="57">
                  <c:v>7</c:v>
                </c:pt>
                <c:pt idx="58">
                  <c:v>6</c:v>
                </c:pt>
                <c:pt idx="59">
                  <c:v>4</c:v>
                </c:pt>
                <c:pt idx="60">
                  <c:v>5</c:v>
                </c:pt>
                <c:pt idx="61">
                  <c:v>6</c:v>
                </c:pt>
                <c:pt idx="63">
                  <c:v>4</c:v>
                </c:pt>
                <c:pt idx="66">
                  <c:v>4</c:v>
                </c:pt>
                <c:pt idx="67">
                  <c:v>8</c:v>
                </c:pt>
                <c:pt idx="68">
                  <c:v>7</c:v>
                </c:pt>
                <c:pt idx="69">
                  <c:v>5</c:v>
                </c:pt>
                <c:pt idx="70">
                  <c:v>5</c:v>
                </c:pt>
                <c:pt idx="71">
                  <c:v>7</c:v>
                </c:pt>
                <c:pt idx="72">
                  <c:v>6</c:v>
                </c:pt>
                <c:pt idx="74">
                  <c:v>3</c:v>
                </c:pt>
                <c:pt idx="75">
                  <c:v>9</c:v>
                </c:pt>
                <c:pt idx="76">
                  <c:v>6</c:v>
                </c:pt>
                <c:pt idx="77">
                  <c:v>4</c:v>
                </c:pt>
                <c:pt idx="78">
                  <c:v>6</c:v>
                </c:pt>
                <c:pt idx="79">
                  <c:v>7</c:v>
                </c:pt>
                <c:pt idx="80">
                  <c:v>11</c:v>
                </c:pt>
                <c:pt idx="81">
                  <c:v>9</c:v>
                </c:pt>
                <c:pt idx="82">
                  <c:v>9</c:v>
                </c:pt>
                <c:pt idx="83">
                  <c:v>7</c:v>
                </c:pt>
                <c:pt idx="84">
                  <c:v>4</c:v>
                </c:pt>
                <c:pt idx="85">
                  <c:v>7</c:v>
                </c:pt>
                <c:pt idx="86">
                  <c:v>7</c:v>
                </c:pt>
                <c:pt idx="87">
                  <c:v>13</c:v>
                </c:pt>
                <c:pt idx="88">
                  <c:v>7</c:v>
                </c:pt>
                <c:pt idx="89">
                  <c:v>9</c:v>
                </c:pt>
                <c:pt idx="90">
                  <c:v>7</c:v>
                </c:pt>
                <c:pt idx="91">
                  <c:v>9</c:v>
                </c:pt>
                <c:pt idx="92">
                  <c:v>10</c:v>
                </c:pt>
                <c:pt idx="93">
                  <c:v>10</c:v>
                </c:pt>
                <c:pt idx="94">
                  <c:v>8</c:v>
                </c:pt>
                <c:pt idx="95">
                  <c:v>5</c:v>
                </c:pt>
                <c:pt idx="96">
                  <c:v>5</c:v>
                </c:pt>
                <c:pt idx="97">
                  <c:v>4</c:v>
                </c:pt>
                <c:pt idx="98">
                  <c:v>6</c:v>
                </c:pt>
                <c:pt idx="99">
                  <c:v>4</c:v>
                </c:pt>
                <c:pt idx="100">
                  <c:v>6</c:v>
                </c:pt>
                <c:pt idx="103">
                  <c:v>6</c:v>
                </c:pt>
                <c:pt idx="104">
                  <c:v>8</c:v>
                </c:pt>
                <c:pt idx="105">
                  <c:v>5</c:v>
                </c:pt>
                <c:pt idx="107">
                  <c:v>4</c:v>
                </c:pt>
                <c:pt idx="108">
                  <c:v>4</c:v>
                </c:pt>
                <c:pt idx="109">
                  <c:v>7</c:v>
                </c:pt>
                <c:pt idx="110">
                  <c:v>5</c:v>
                </c:pt>
                <c:pt idx="111">
                  <c:v>5</c:v>
                </c:pt>
                <c:pt idx="112">
                  <c:v>3</c:v>
                </c:pt>
                <c:pt idx="113">
                  <c:v>5</c:v>
                </c:pt>
                <c:pt idx="114">
                  <c:v>5</c:v>
                </c:pt>
                <c:pt idx="115">
                  <c:v>7</c:v>
                </c:pt>
                <c:pt idx="116">
                  <c:v>11</c:v>
                </c:pt>
                <c:pt idx="117">
                  <c:v>7</c:v>
                </c:pt>
                <c:pt idx="118">
                  <c:v>7</c:v>
                </c:pt>
                <c:pt idx="119">
                  <c:v>5</c:v>
                </c:pt>
                <c:pt idx="120">
                  <c:v>3</c:v>
                </c:pt>
                <c:pt idx="122">
                  <c:v>6</c:v>
                </c:pt>
                <c:pt idx="123">
                  <c:v>4</c:v>
                </c:pt>
                <c:pt idx="124">
                  <c:v>4</c:v>
                </c:pt>
                <c:pt idx="125">
                  <c:v>8</c:v>
                </c:pt>
                <c:pt idx="126">
                  <c:v>7</c:v>
                </c:pt>
                <c:pt idx="127">
                  <c:v>12</c:v>
                </c:pt>
                <c:pt idx="128">
                  <c:v>12</c:v>
                </c:pt>
                <c:pt idx="129">
                  <c:v>3</c:v>
                </c:pt>
                <c:pt idx="132">
                  <c:v>10</c:v>
                </c:pt>
                <c:pt idx="133">
                  <c:v>11</c:v>
                </c:pt>
                <c:pt idx="134">
                  <c:v>13</c:v>
                </c:pt>
                <c:pt idx="135">
                  <c:v>4</c:v>
                </c:pt>
                <c:pt idx="136">
                  <c:v>8</c:v>
                </c:pt>
                <c:pt idx="139">
                  <c:v>6</c:v>
                </c:pt>
                <c:pt idx="140">
                  <c:v>4</c:v>
                </c:pt>
                <c:pt idx="141">
                  <c:v>3</c:v>
                </c:pt>
                <c:pt idx="142">
                  <c:v>5</c:v>
                </c:pt>
                <c:pt idx="143">
                  <c:v>8</c:v>
                </c:pt>
                <c:pt idx="144">
                  <c:v>8</c:v>
                </c:pt>
                <c:pt idx="145">
                  <c:v>8</c:v>
                </c:pt>
                <c:pt idx="146">
                  <c:v>5</c:v>
                </c:pt>
                <c:pt idx="148">
                  <c:v>6</c:v>
                </c:pt>
                <c:pt idx="152">
                  <c:v>6</c:v>
                </c:pt>
                <c:pt idx="153">
                  <c:v>4</c:v>
                </c:pt>
                <c:pt idx="154">
                  <c:v>5</c:v>
                </c:pt>
                <c:pt idx="155">
                  <c:v>6</c:v>
                </c:pt>
                <c:pt idx="156">
                  <c:v>4</c:v>
                </c:pt>
                <c:pt idx="157">
                  <c:v>5</c:v>
                </c:pt>
                <c:pt idx="158">
                  <c:v>8</c:v>
                </c:pt>
                <c:pt idx="159">
                  <c:v>14</c:v>
                </c:pt>
                <c:pt idx="160">
                  <c:v>13</c:v>
                </c:pt>
                <c:pt idx="161">
                  <c:v>15</c:v>
                </c:pt>
                <c:pt idx="162">
                  <c:v>8</c:v>
                </c:pt>
                <c:pt idx="163">
                  <c:v>5</c:v>
                </c:pt>
                <c:pt idx="164">
                  <c:v>5</c:v>
                </c:pt>
                <c:pt idx="165">
                  <c:v>6</c:v>
                </c:pt>
                <c:pt idx="166">
                  <c:v>6</c:v>
                </c:pt>
                <c:pt idx="167">
                  <c:v>9</c:v>
                </c:pt>
                <c:pt idx="168">
                  <c:v>17</c:v>
                </c:pt>
                <c:pt idx="169">
                  <c:v>11</c:v>
                </c:pt>
                <c:pt idx="170">
                  <c:v>17</c:v>
                </c:pt>
                <c:pt idx="171">
                  <c:v>8</c:v>
                </c:pt>
                <c:pt idx="172">
                  <c:v>4</c:v>
                </c:pt>
                <c:pt idx="173">
                  <c:v>8</c:v>
                </c:pt>
                <c:pt idx="178">
                  <c:v>4</c:v>
                </c:pt>
                <c:pt idx="179">
                  <c:v>6</c:v>
                </c:pt>
                <c:pt idx="180">
                  <c:v>4</c:v>
                </c:pt>
                <c:pt idx="182">
                  <c:v>5</c:v>
                </c:pt>
              </c:numCache>
            </c:numRef>
          </c:xVal>
          <c:yVal>
            <c:numRef>
              <c:f>'Daily Mean Wind and Max '!$J$2:$J$185</c:f>
              <c:numCache>
                <c:formatCode>General</c:formatCode>
                <c:ptCount val="184"/>
                <c:pt idx="17">
                  <c:v>25</c:v>
                </c:pt>
                <c:pt idx="18">
                  <c:v>16</c:v>
                </c:pt>
                <c:pt idx="19">
                  <c:v>16</c:v>
                </c:pt>
                <c:pt idx="20">
                  <c:v>24</c:v>
                </c:pt>
                <c:pt idx="21">
                  <c:v>27</c:v>
                </c:pt>
                <c:pt idx="22">
                  <c:v>19</c:v>
                </c:pt>
                <c:pt idx="23">
                  <c:v>24</c:v>
                </c:pt>
                <c:pt idx="25">
                  <c:v>23</c:v>
                </c:pt>
                <c:pt idx="26">
                  <c:v>14</c:v>
                </c:pt>
                <c:pt idx="27">
                  <c:v>22</c:v>
                </c:pt>
                <c:pt idx="28">
                  <c:v>20</c:v>
                </c:pt>
                <c:pt idx="29">
                  <c:v>25</c:v>
                </c:pt>
                <c:pt idx="30">
                  <c:v>22</c:v>
                </c:pt>
                <c:pt idx="31">
                  <c:v>19</c:v>
                </c:pt>
                <c:pt idx="32">
                  <c:v>22</c:v>
                </c:pt>
                <c:pt idx="33">
                  <c:v>25</c:v>
                </c:pt>
                <c:pt idx="34">
                  <c:v>17</c:v>
                </c:pt>
                <c:pt idx="35">
                  <c:v>33</c:v>
                </c:pt>
                <c:pt idx="36">
                  <c:v>46</c:v>
                </c:pt>
                <c:pt idx="37">
                  <c:v>27</c:v>
                </c:pt>
                <c:pt idx="38">
                  <c:v>19</c:v>
                </c:pt>
                <c:pt idx="39">
                  <c:v>19</c:v>
                </c:pt>
                <c:pt idx="41">
                  <c:v>18</c:v>
                </c:pt>
                <c:pt idx="43">
                  <c:v>15</c:v>
                </c:pt>
                <c:pt idx="44">
                  <c:v>18</c:v>
                </c:pt>
                <c:pt idx="45">
                  <c:v>25</c:v>
                </c:pt>
                <c:pt idx="46">
                  <c:v>25</c:v>
                </c:pt>
                <c:pt idx="47">
                  <c:v>27</c:v>
                </c:pt>
                <c:pt idx="48">
                  <c:v>24</c:v>
                </c:pt>
                <c:pt idx="49">
                  <c:v>33</c:v>
                </c:pt>
                <c:pt idx="50">
                  <c:v>17</c:v>
                </c:pt>
                <c:pt idx="51">
                  <c:v>18</c:v>
                </c:pt>
                <c:pt idx="52">
                  <c:v>21</c:v>
                </c:pt>
                <c:pt idx="53">
                  <c:v>18</c:v>
                </c:pt>
                <c:pt idx="54">
                  <c:v>22</c:v>
                </c:pt>
                <c:pt idx="55">
                  <c:v>22</c:v>
                </c:pt>
                <c:pt idx="56">
                  <c:v>19</c:v>
                </c:pt>
                <c:pt idx="57">
                  <c:v>21</c:v>
                </c:pt>
                <c:pt idx="58">
                  <c:v>17</c:v>
                </c:pt>
                <c:pt idx="59">
                  <c:v>13</c:v>
                </c:pt>
                <c:pt idx="60">
                  <c:v>15</c:v>
                </c:pt>
                <c:pt idx="61">
                  <c:v>18</c:v>
                </c:pt>
                <c:pt idx="63">
                  <c:v>14</c:v>
                </c:pt>
                <c:pt idx="66">
                  <c:v>16</c:v>
                </c:pt>
                <c:pt idx="67">
                  <c:v>18</c:v>
                </c:pt>
                <c:pt idx="68">
                  <c:v>16</c:v>
                </c:pt>
                <c:pt idx="69">
                  <c:v>16</c:v>
                </c:pt>
                <c:pt idx="70">
                  <c:v>20</c:v>
                </c:pt>
                <c:pt idx="71">
                  <c:v>21</c:v>
                </c:pt>
                <c:pt idx="72">
                  <c:v>17</c:v>
                </c:pt>
                <c:pt idx="74">
                  <c:v>14</c:v>
                </c:pt>
                <c:pt idx="75">
                  <c:v>26</c:v>
                </c:pt>
                <c:pt idx="76">
                  <c:v>21</c:v>
                </c:pt>
                <c:pt idx="77">
                  <c:v>16</c:v>
                </c:pt>
                <c:pt idx="78">
                  <c:v>27</c:v>
                </c:pt>
                <c:pt idx="79">
                  <c:v>31</c:v>
                </c:pt>
                <c:pt idx="80">
                  <c:v>29</c:v>
                </c:pt>
                <c:pt idx="81">
                  <c:v>20</c:v>
                </c:pt>
                <c:pt idx="82">
                  <c:v>23</c:v>
                </c:pt>
                <c:pt idx="83">
                  <c:v>16</c:v>
                </c:pt>
                <c:pt idx="84">
                  <c:v>12</c:v>
                </c:pt>
                <c:pt idx="85">
                  <c:v>19</c:v>
                </c:pt>
                <c:pt idx="86">
                  <c:v>18</c:v>
                </c:pt>
                <c:pt idx="87">
                  <c:v>29</c:v>
                </c:pt>
                <c:pt idx="88">
                  <c:v>17</c:v>
                </c:pt>
                <c:pt idx="89">
                  <c:v>22</c:v>
                </c:pt>
                <c:pt idx="90">
                  <c:v>17</c:v>
                </c:pt>
                <c:pt idx="91">
                  <c:v>24</c:v>
                </c:pt>
                <c:pt idx="92">
                  <c:v>25</c:v>
                </c:pt>
                <c:pt idx="93">
                  <c:v>24</c:v>
                </c:pt>
                <c:pt idx="94">
                  <c:v>23</c:v>
                </c:pt>
                <c:pt idx="95">
                  <c:v>18</c:v>
                </c:pt>
                <c:pt idx="96">
                  <c:v>14</c:v>
                </c:pt>
                <c:pt idx="97">
                  <c:v>12</c:v>
                </c:pt>
                <c:pt idx="98">
                  <c:v>21</c:v>
                </c:pt>
                <c:pt idx="99">
                  <c:v>14</c:v>
                </c:pt>
                <c:pt idx="100">
                  <c:v>18</c:v>
                </c:pt>
                <c:pt idx="103">
                  <c:v>13</c:v>
                </c:pt>
                <c:pt idx="104">
                  <c:v>17</c:v>
                </c:pt>
                <c:pt idx="105">
                  <c:v>18</c:v>
                </c:pt>
                <c:pt idx="107">
                  <c:v>12</c:v>
                </c:pt>
                <c:pt idx="108">
                  <c:v>11</c:v>
                </c:pt>
                <c:pt idx="109">
                  <c:v>20</c:v>
                </c:pt>
                <c:pt idx="110">
                  <c:v>16</c:v>
                </c:pt>
                <c:pt idx="111">
                  <c:v>15</c:v>
                </c:pt>
                <c:pt idx="112">
                  <c:v>20</c:v>
                </c:pt>
                <c:pt idx="113">
                  <c:v>19</c:v>
                </c:pt>
                <c:pt idx="114">
                  <c:v>16</c:v>
                </c:pt>
                <c:pt idx="115">
                  <c:v>20</c:v>
                </c:pt>
                <c:pt idx="116">
                  <c:v>27</c:v>
                </c:pt>
                <c:pt idx="117">
                  <c:v>21</c:v>
                </c:pt>
                <c:pt idx="118">
                  <c:v>19</c:v>
                </c:pt>
                <c:pt idx="119">
                  <c:v>18</c:v>
                </c:pt>
                <c:pt idx="120">
                  <c:v>12</c:v>
                </c:pt>
                <c:pt idx="122">
                  <c:v>19</c:v>
                </c:pt>
                <c:pt idx="123">
                  <c:v>13</c:v>
                </c:pt>
                <c:pt idx="124">
                  <c:v>12</c:v>
                </c:pt>
                <c:pt idx="125">
                  <c:v>19</c:v>
                </c:pt>
                <c:pt idx="126">
                  <c:v>23</c:v>
                </c:pt>
                <c:pt idx="127">
                  <c:v>33</c:v>
                </c:pt>
                <c:pt idx="128">
                  <c:v>37</c:v>
                </c:pt>
                <c:pt idx="129">
                  <c:v>10</c:v>
                </c:pt>
                <c:pt idx="132">
                  <c:v>23</c:v>
                </c:pt>
                <c:pt idx="133">
                  <c:v>41</c:v>
                </c:pt>
                <c:pt idx="134">
                  <c:v>35</c:v>
                </c:pt>
                <c:pt idx="135">
                  <c:v>13</c:v>
                </c:pt>
                <c:pt idx="136">
                  <c:v>25</c:v>
                </c:pt>
                <c:pt idx="139">
                  <c:v>18</c:v>
                </c:pt>
                <c:pt idx="140">
                  <c:v>14</c:v>
                </c:pt>
                <c:pt idx="141">
                  <c:v>20</c:v>
                </c:pt>
                <c:pt idx="142">
                  <c:v>16</c:v>
                </c:pt>
                <c:pt idx="143">
                  <c:v>23</c:v>
                </c:pt>
                <c:pt idx="144">
                  <c:v>23</c:v>
                </c:pt>
                <c:pt idx="145">
                  <c:v>28</c:v>
                </c:pt>
                <c:pt idx="146">
                  <c:v>22</c:v>
                </c:pt>
                <c:pt idx="148">
                  <c:v>21</c:v>
                </c:pt>
                <c:pt idx="152">
                  <c:v>20</c:v>
                </c:pt>
                <c:pt idx="153">
                  <c:v>15</c:v>
                </c:pt>
                <c:pt idx="154">
                  <c:v>18</c:v>
                </c:pt>
                <c:pt idx="155">
                  <c:v>25</c:v>
                </c:pt>
                <c:pt idx="156">
                  <c:v>13</c:v>
                </c:pt>
                <c:pt idx="157">
                  <c:v>24</c:v>
                </c:pt>
                <c:pt idx="158">
                  <c:v>39</c:v>
                </c:pt>
                <c:pt idx="159">
                  <c:v>38</c:v>
                </c:pt>
                <c:pt idx="160">
                  <c:v>44</c:v>
                </c:pt>
                <c:pt idx="161">
                  <c:v>36</c:v>
                </c:pt>
                <c:pt idx="162">
                  <c:v>23</c:v>
                </c:pt>
                <c:pt idx="163">
                  <c:v>20</c:v>
                </c:pt>
                <c:pt idx="164">
                  <c:v>21</c:v>
                </c:pt>
                <c:pt idx="165">
                  <c:v>26</c:v>
                </c:pt>
                <c:pt idx="166">
                  <c:v>28</c:v>
                </c:pt>
                <c:pt idx="167">
                  <c:v>46</c:v>
                </c:pt>
                <c:pt idx="168">
                  <c:v>61</c:v>
                </c:pt>
                <c:pt idx="169">
                  <c:v>31</c:v>
                </c:pt>
                <c:pt idx="170">
                  <c:v>32</c:v>
                </c:pt>
                <c:pt idx="171">
                  <c:v>25</c:v>
                </c:pt>
                <c:pt idx="172">
                  <c:v>15</c:v>
                </c:pt>
                <c:pt idx="173">
                  <c:v>24</c:v>
                </c:pt>
                <c:pt idx="178">
                  <c:v>12</c:v>
                </c:pt>
                <c:pt idx="179">
                  <c:v>19</c:v>
                </c:pt>
                <c:pt idx="180">
                  <c:v>16</c:v>
                </c:pt>
                <c:pt idx="182">
                  <c:v>14</c:v>
                </c:pt>
              </c:numCache>
            </c:numRef>
          </c:yVal>
          <c:smooth val="0"/>
          <c:extLst>
            <c:ext xmlns:c16="http://schemas.microsoft.com/office/drawing/2014/chart" uri="{C3380CC4-5D6E-409C-BE32-E72D297353CC}">
              <c16:uniqueId val="{00000001-DC2B-42FE-8594-5B84CB1E6053}"/>
            </c:ext>
          </c:extLst>
        </c:ser>
        <c:dLbls>
          <c:showLegendKey val="0"/>
          <c:showVal val="0"/>
          <c:showCatName val="0"/>
          <c:showSerName val="0"/>
          <c:showPercent val="0"/>
          <c:showBubbleSize val="0"/>
        </c:dLbls>
        <c:axId val="298613864"/>
        <c:axId val="298610336"/>
      </c:scatterChart>
      <c:valAx>
        <c:axId val="298613864"/>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Mean Windspeed (kn)</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98610336"/>
        <c:crosses val="autoZero"/>
        <c:crossBetween val="midCat"/>
      </c:valAx>
      <c:valAx>
        <c:axId val="29861033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Maximum Gust (kn)</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613864"/>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Leeming May-Oct 1987 </a:t>
            </a:r>
          </a:p>
        </c:rich>
      </c:tx>
      <c:overlay val="0"/>
      <c:spPr>
        <a:noFill/>
        <a:ln w="25400">
          <a:noFill/>
        </a:ln>
      </c:spPr>
    </c:title>
    <c:autoTitleDeleted val="0"/>
    <c:plotArea>
      <c:layout/>
      <c:scatterChart>
        <c:scatterStyle val="lineMarker"/>
        <c:varyColors val="0"/>
        <c:ser>
          <c:idx val="0"/>
          <c:order val="0"/>
          <c:tx>
            <c:strRef>
              <c:f>'Daily Mean Wind and Max '!$M$1</c:f>
              <c:strCache>
                <c:ptCount val="1"/>
                <c:pt idx="0">
                  <c:v>Leeming May-Oct 1987 Daily Maximum Gust (0000-2400) (kn)</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1"/>
            <c:trendlineLbl>
              <c:layout>
                <c:manualLayout>
                  <c:x val="9.9171041119860012E-2"/>
                  <c:y val="0.1592851414406532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2.0003x + 5.9305</a:t>
                    </a:r>
                    <a:endParaRPr lang="en-US" sz="1600" dirty="0"/>
                  </a:p>
                </c:rich>
              </c:tx>
              <c:numFmt formatCode="General" sourceLinked="0"/>
              <c:spPr>
                <a:noFill/>
                <a:ln w="25400">
                  <a:noFill/>
                </a:ln>
              </c:spPr>
            </c:trendlineLbl>
          </c:trendline>
          <c:xVal>
            <c:numRef>
              <c:f>'Daily Mean Wind and Max '!$L$2:$L$185</c:f>
              <c:numCache>
                <c:formatCode>General</c:formatCode>
                <c:ptCount val="184"/>
                <c:pt idx="17">
                  <c:v>9</c:v>
                </c:pt>
                <c:pt idx="18">
                  <c:v>6</c:v>
                </c:pt>
                <c:pt idx="19">
                  <c:v>9</c:v>
                </c:pt>
                <c:pt idx="20">
                  <c:v>14</c:v>
                </c:pt>
                <c:pt idx="21">
                  <c:v>13</c:v>
                </c:pt>
                <c:pt idx="22">
                  <c:v>12</c:v>
                </c:pt>
                <c:pt idx="23">
                  <c:v>9</c:v>
                </c:pt>
                <c:pt idx="24">
                  <c:v>4</c:v>
                </c:pt>
                <c:pt idx="25">
                  <c:v>8</c:v>
                </c:pt>
                <c:pt idx="26">
                  <c:v>6</c:v>
                </c:pt>
                <c:pt idx="28">
                  <c:v>6</c:v>
                </c:pt>
                <c:pt idx="29">
                  <c:v>9</c:v>
                </c:pt>
                <c:pt idx="30">
                  <c:v>8</c:v>
                </c:pt>
                <c:pt idx="31">
                  <c:v>9</c:v>
                </c:pt>
                <c:pt idx="32">
                  <c:v>5</c:v>
                </c:pt>
                <c:pt idx="33">
                  <c:v>5</c:v>
                </c:pt>
                <c:pt idx="34">
                  <c:v>7</c:v>
                </c:pt>
                <c:pt idx="35">
                  <c:v>9</c:v>
                </c:pt>
                <c:pt idx="36">
                  <c:v>13</c:v>
                </c:pt>
                <c:pt idx="37">
                  <c:v>10</c:v>
                </c:pt>
                <c:pt idx="38">
                  <c:v>6</c:v>
                </c:pt>
                <c:pt idx="41">
                  <c:v>6</c:v>
                </c:pt>
                <c:pt idx="42">
                  <c:v>4</c:v>
                </c:pt>
                <c:pt idx="43">
                  <c:v>3</c:v>
                </c:pt>
                <c:pt idx="45">
                  <c:v>5</c:v>
                </c:pt>
                <c:pt idx="47">
                  <c:v>3</c:v>
                </c:pt>
                <c:pt idx="49">
                  <c:v>7</c:v>
                </c:pt>
                <c:pt idx="50">
                  <c:v>3</c:v>
                </c:pt>
                <c:pt idx="51">
                  <c:v>3</c:v>
                </c:pt>
                <c:pt idx="52">
                  <c:v>4</c:v>
                </c:pt>
                <c:pt idx="53">
                  <c:v>5</c:v>
                </c:pt>
                <c:pt idx="54">
                  <c:v>6</c:v>
                </c:pt>
                <c:pt idx="55">
                  <c:v>4</c:v>
                </c:pt>
                <c:pt idx="56">
                  <c:v>5</c:v>
                </c:pt>
                <c:pt idx="58">
                  <c:v>8</c:v>
                </c:pt>
                <c:pt idx="59">
                  <c:v>6</c:v>
                </c:pt>
                <c:pt idx="60">
                  <c:v>8</c:v>
                </c:pt>
                <c:pt idx="61">
                  <c:v>9</c:v>
                </c:pt>
                <c:pt idx="62">
                  <c:v>3</c:v>
                </c:pt>
                <c:pt idx="63">
                  <c:v>4</c:v>
                </c:pt>
                <c:pt idx="64">
                  <c:v>5</c:v>
                </c:pt>
                <c:pt idx="66">
                  <c:v>4</c:v>
                </c:pt>
                <c:pt idx="67">
                  <c:v>7</c:v>
                </c:pt>
                <c:pt idx="68">
                  <c:v>8</c:v>
                </c:pt>
                <c:pt idx="69">
                  <c:v>7</c:v>
                </c:pt>
                <c:pt idx="70">
                  <c:v>8</c:v>
                </c:pt>
                <c:pt idx="71">
                  <c:v>11</c:v>
                </c:pt>
                <c:pt idx="72">
                  <c:v>8</c:v>
                </c:pt>
                <c:pt idx="73">
                  <c:v>5</c:v>
                </c:pt>
                <c:pt idx="74">
                  <c:v>5</c:v>
                </c:pt>
                <c:pt idx="75">
                  <c:v>6</c:v>
                </c:pt>
                <c:pt idx="76">
                  <c:v>3</c:v>
                </c:pt>
                <c:pt idx="77">
                  <c:v>4</c:v>
                </c:pt>
                <c:pt idx="78">
                  <c:v>12</c:v>
                </c:pt>
                <c:pt idx="79">
                  <c:v>9</c:v>
                </c:pt>
                <c:pt idx="80">
                  <c:v>11</c:v>
                </c:pt>
                <c:pt idx="81">
                  <c:v>12</c:v>
                </c:pt>
                <c:pt idx="82">
                  <c:v>11</c:v>
                </c:pt>
                <c:pt idx="83">
                  <c:v>8</c:v>
                </c:pt>
                <c:pt idx="84">
                  <c:v>5</c:v>
                </c:pt>
                <c:pt idx="85">
                  <c:v>6</c:v>
                </c:pt>
                <c:pt idx="86">
                  <c:v>6</c:v>
                </c:pt>
                <c:pt idx="87">
                  <c:v>10</c:v>
                </c:pt>
                <c:pt idx="88">
                  <c:v>5</c:v>
                </c:pt>
                <c:pt idx="89">
                  <c:v>4</c:v>
                </c:pt>
                <c:pt idx="90">
                  <c:v>5</c:v>
                </c:pt>
                <c:pt idx="91">
                  <c:v>11</c:v>
                </c:pt>
                <c:pt idx="92">
                  <c:v>11</c:v>
                </c:pt>
                <c:pt idx="93">
                  <c:v>8</c:v>
                </c:pt>
                <c:pt idx="94">
                  <c:v>7</c:v>
                </c:pt>
                <c:pt idx="95">
                  <c:v>6</c:v>
                </c:pt>
                <c:pt idx="96">
                  <c:v>5</c:v>
                </c:pt>
                <c:pt idx="97">
                  <c:v>3</c:v>
                </c:pt>
                <c:pt idx="98">
                  <c:v>7</c:v>
                </c:pt>
                <c:pt idx="99">
                  <c:v>6</c:v>
                </c:pt>
                <c:pt idx="100">
                  <c:v>4</c:v>
                </c:pt>
                <c:pt idx="103">
                  <c:v>6</c:v>
                </c:pt>
                <c:pt idx="104">
                  <c:v>8</c:v>
                </c:pt>
                <c:pt idx="105">
                  <c:v>8</c:v>
                </c:pt>
                <c:pt idx="106">
                  <c:v>6</c:v>
                </c:pt>
                <c:pt idx="107">
                  <c:v>7</c:v>
                </c:pt>
                <c:pt idx="108">
                  <c:v>5</c:v>
                </c:pt>
                <c:pt idx="109">
                  <c:v>4</c:v>
                </c:pt>
                <c:pt idx="110">
                  <c:v>3</c:v>
                </c:pt>
                <c:pt idx="111">
                  <c:v>10</c:v>
                </c:pt>
                <c:pt idx="112">
                  <c:v>6</c:v>
                </c:pt>
                <c:pt idx="113">
                  <c:v>5</c:v>
                </c:pt>
                <c:pt idx="114">
                  <c:v>9</c:v>
                </c:pt>
                <c:pt idx="115">
                  <c:v>9</c:v>
                </c:pt>
                <c:pt idx="116">
                  <c:v>9</c:v>
                </c:pt>
                <c:pt idx="117">
                  <c:v>14</c:v>
                </c:pt>
                <c:pt idx="118">
                  <c:v>9</c:v>
                </c:pt>
                <c:pt idx="119">
                  <c:v>7</c:v>
                </c:pt>
                <c:pt idx="120">
                  <c:v>5</c:v>
                </c:pt>
                <c:pt idx="121">
                  <c:v>7</c:v>
                </c:pt>
                <c:pt idx="122">
                  <c:v>5</c:v>
                </c:pt>
                <c:pt idx="123">
                  <c:v>5</c:v>
                </c:pt>
                <c:pt idx="124">
                  <c:v>5</c:v>
                </c:pt>
                <c:pt idx="125">
                  <c:v>8</c:v>
                </c:pt>
                <c:pt idx="126">
                  <c:v>9</c:v>
                </c:pt>
                <c:pt idx="127">
                  <c:v>9</c:v>
                </c:pt>
                <c:pt idx="128">
                  <c:v>7</c:v>
                </c:pt>
                <c:pt idx="129">
                  <c:v>9</c:v>
                </c:pt>
                <c:pt idx="130">
                  <c:v>8</c:v>
                </c:pt>
                <c:pt idx="131">
                  <c:v>9</c:v>
                </c:pt>
                <c:pt idx="132">
                  <c:v>11</c:v>
                </c:pt>
                <c:pt idx="133">
                  <c:v>8</c:v>
                </c:pt>
                <c:pt idx="134">
                  <c:v>13</c:v>
                </c:pt>
                <c:pt idx="135">
                  <c:v>10</c:v>
                </c:pt>
                <c:pt idx="136">
                  <c:v>17</c:v>
                </c:pt>
                <c:pt idx="137">
                  <c:v>6</c:v>
                </c:pt>
                <c:pt idx="138">
                  <c:v>3</c:v>
                </c:pt>
                <c:pt idx="139">
                  <c:v>3</c:v>
                </c:pt>
                <c:pt idx="140">
                  <c:v>6</c:v>
                </c:pt>
                <c:pt idx="141">
                  <c:v>5</c:v>
                </c:pt>
                <c:pt idx="142">
                  <c:v>4</c:v>
                </c:pt>
                <c:pt idx="143">
                  <c:v>9</c:v>
                </c:pt>
                <c:pt idx="144">
                  <c:v>11</c:v>
                </c:pt>
                <c:pt idx="145">
                  <c:v>11</c:v>
                </c:pt>
                <c:pt idx="146">
                  <c:v>8</c:v>
                </c:pt>
                <c:pt idx="147">
                  <c:v>5</c:v>
                </c:pt>
                <c:pt idx="148">
                  <c:v>6</c:v>
                </c:pt>
                <c:pt idx="149">
                  <c:v>4</c:v>
                </c:pt>
                <c:pt idx="154">
                  <c:v>4</c:v>
                </c:pt>
                <c:pt idx="155">
                  <c:v>4</c:v>
                </c:pt>
                <c:pt idx="156">
                  <c:v>3</c:v>
                </c:pt>
                <c:pt idx="157">
                  <c:v>7</c:v>
                </c:pt>
                <c:pt idx="158">
                  <c:v>8</c:v>
                </c:pt>
                <c:pt idx="159">
                  <c:v>10</c:v>
                </c:pt>
                <c:pt idx="160">
                  <c:v>11</c:v>
                </c:pt>
                <c:pt idx="161">
                  <c:v>7</c:v>
                </c:pt>
                <c:pt idx="162">
                  <c:v>5</c:v>
                </c:pt>
                <c:pt idx="163">
                  <c:v>4</c:v>
                </c:pt>
                <c:pt idx="164">
                  <c:v>5</c:v>
                </c:pt>
                <c:pt idx="165">
                  <c:v>6</c:v>
                </c:pt>
                <c:pt idx="166">
                  <c:v>6</c:v>
                </c:pt>
                <c:pt idx="167">
                  <c:v>4</c:v>
                </c:pt>
                <c:pt idx="168">
                  <c:v>14</c:v>
                </c:pt>
                <c:pt idx="169">
                  <c:v>9</c:v>
                </c:pt>
                <c:pt idx="170">
                  <c:v>18</c:v>
                </c:pt>
                <c:pt idx="171">
                  <c:v>9</c:v>
                </c:pt>
                <c:pt idx="173">
                  <c:v>10</c:v>
                </c:pt>
                <c:pt idx="174">
                  <c:v>8</c:v>
                </c:pt>
                <c:pt idx="176">
                  <c:v>2</c:v>
                </c:pt>
                <c:pt idx="177">
                  <c:v>8</c:v>
                </c:pt>
                <c:pt idx="178">
                  <c:v>8</c:v>
                </c:pt>
                <c:pt idx="179">
                  <c:v>4</c:v>
                </c:pt>
                <c:pt idx="180">
                  <c:v>5</c:v>
                </c:pt>
              </c:numCache>
            </c:numRef>
          </c:xVal>
          <c:yVal>
            <c:numRef>
              <c:f>'Daily Mean Wind and Max '!$M$2:$M$185</c:f>
              <c:numCache>
                <c:formatCode>General</c:formatCode>
                <c:ptCount val="184"/>
                <c:pt idx="17">
                  <c:v>23</c:v>
                </c:pt>
                <c:pt idx="18">
                  <c:v>19</c:v>
                </c:pt>
                <c:pt idx="19">
                  <c:v>24</c:v>
                </c:pt>
                <c:pt idx="20">
                  <c:v>33</c:v>
                </c:pt>
                <c:pt idx="21">
                  <c:v>25</c:v>
                </c:pt>
                <c:pt idx="22">
                  <c:v>28</c:v>
                </c:pt>
                <c:pt idx="23">
                  <c:v>18</c:v>
                </c:pt>
                <c:pt idx="24">
                  <c:v>14</c:v>
                </c:pt>
                <c:pt idx="25">
                  <c:v>17</c:v>
                </c:pt>
                <c:pt idx="26">
                  <c:v>13</c:v>
                </c:pt>
                <c:pt idx="28">
                  <c:v>16</c:v>
                </c:pt>
                <c:pt idx="29">
                  <c:v>26</c:v>
                </c:pt>
                <c:pt idx="30">
                  <c:v>25</c:v>
                </c:pt>
                <c:pt idx="31">
                  <c:v>21</c:v>
                </c:pt>
                <c:pt idx="32">
                  <c:v>14</c:v>
                </c:pt>
                <c:pt idx="33">
                  <c:v>11</c:v>
                </c:pt>
                <c:pt idx="34">
                  <c:v>23</c:v>
                </c:pt>
                <c:pt idx="35">
                  <c:v>24</c:v>
                </c:pt>
                <c:pt idx="36">
                  <c:v>39</c:v>
                </c:pt>
                <c:pt idx="37">
                  <c:v>27</c:v>
                </c:pt>
                <c:pt idx="38">
                  <c:v>18</c:v>
                </c:pt>
                <c:pt idx="41">
                  <c:v>15</c:v>
                </c:pt>
                <c:pt idx="42">
                  <c:v>17</c:v>
                </c:pt>
                <c:pt idx="43">
                  <c:v>13</c:v>
                </c:pt>
                <c:pt idx="45">
                  <c:v>18</c:v>
                </c:pt>
                <c:pt idx="47">
                  <c:v>14</c:v>
                </c:pt>
                <c:pt idx="49">
                  <c:v>18</c:v>
                </c:pt>
                <c:pt idx="50">
                  <c:v>14</c:v>
                </c:pt>
                <c:pt idx="51">
                  <c:v>25</c:v>
                </c:pt>
                <c:pt idx="52">
                  <c:v>14</c:v>
                </c:pt>
                <c:pt idx="53">
                  <c:v>18</c:v>
                </c:pt>
                <c:pt idx="54">
                  <c:v>19</c:v>
                </c:pt>
                <c:pt idx="55">
                  <c:v>11</c:v>
                </c:pt>
                <c:pt idx="56">
                  <c:v>12</c:v>
                </c:pt>
                <c:pt idx="58">
                  <c:v>20</c:v>
                </c:pt>
                <c:pt idx="59">
                  <c:v>17</c:v>
                </c:pt>
                <c:pt idx="60">
                  <c:v>26</c:v>
                </c:pt>
                <c:pt idx="61">
                  <c:v>26</c:v>
                </c:pt>
                <c:pt idx="62">
                  <c:v>13</c:v>
                </c:pt>
                <c:pt idx="63">
                  <c:v>13</c:v>
                </c:pt>
                <c:pt idx="64">
                  <c:v>16</c:v>
                </c:pt>
                <c:pt idx="66">
                  <c:v>13</c:v>
                </c:pt>
                <c:pt idx="67">
                  <c:v>19</c:v>
                </c:pt>
                <c:pt idx="68">
                  <c:v>18</c:v>
                </c:pt>
                <c:pt idx="69">
                  <c:v>19</c:v>
                </c:pt>
                <c:pt idx="70">
                  <c:v>27</c:v>
                </c:pt>
                <c:pt idx="71">
                  <c:v>27</c:v>
                </c:pt>
                <c:pt idx="72">
                  <c:v>19</c:v>
                </c:pt>
                <c:pt idx="73">
                  <c:v>14</c:v>
                </c:pt>
                <c:pt idx="74">
                  <c:v>15</c:v>
                </c:pt>
                <c:pt idx="75">
                  <c:v>26</c:v>
                </c:pt>
                <c:pt idx="76">
                  <c:v>10</c:v>
                </c:pt>
                <c:pt idx="77">
                  <c:v>12</c:v>
                </c:pt>
                <c:pt idx="78">
                  <c:v>27</c:v>
                </c:pt>
                <c:pt idx="79">
                  <c:v>19</c:v>
                </c:pt>
                <c:pt idx="80">
                  <c:v>22</c:v>
                </c:pt>
                <c:pt idx="81">
                  <c:v>26</c:v>
                </c:pt>
                <c:pt idx="82">
                  <c:v>23</c:v>
                </c:pt>
                <c:pt idx="83">
                  <c:v>17</c:v>
                </c:pt>
                <c:pt idx="84">
                  <c:v>19</c:v>
                </c:pt>
                <c:pt idx="85">
                  <c:v>18</c:v>
                </c:pt>
                <c:pt idx="86">
                  <c:v>18</c:v>
                </c:pt>
                <c:pt idx="87">
                  <c:v>29</c:v>
                </c:pt>
                <c:pt idx="88">
                  <c:v>17</c:v>
                </c:pt>
                <c:pt idx="89">
                  <c:v>18</c:v>
                </c:pt>
                <c:pt idx="90">
                  <c:v>18</c:v>
                </c:pt>
                <c:pt idx="91">
                  <c:v>35</c:v>
                </c:pt>
                <c:pt idx="92">
                  <c:v>29</c:v>
                </c:pt>
                <c:pt idx="93">
                  <c:v>20</c:v>
                </c:pt>
                <c:pt idx="94">
                  <c:v>23</c:v>
                </c:pt>
                <c:pt idx="95">
                  <c:v>17</c:v>
                </c:pt>
                <c:pt idx="96">
                  <c:v>19</c:v>
                </c:pt>
                <c:pt idx="97">
                  <c:v>18</c:v>
                </c:pt>
                <c:pt idx="98">
                  <c:v>19</c:v>
                </c:pt>
                <c:pt idx="99">
                  <c:v>14</c:v>
                </c:pt>
                <c:pt idx="100">
                  <c:v>14</c:v>
                </c:pt>
                <c:pt idx="103">
                  <c:v>17</c:v>
                </c:pt>
                <c:pt idx="104">
                  <c:v>22</c:v>
                </c:pt>
                <c:pt idx="105">
                  <c:v>24</c:v>
                </c:pt>
                <c:pt idx="106">
                  <c:v>17</c:v>
                </c:pt>
                <c:pt idx="107">
                  <c:v>19</c:v>
                </c:pt>
                <c:pt idx="108">
                  <c:v>15</c:v>
                </c:pt>
                <c:pt idx="109">
                  <c:v>12</c:v>
                </c:pt>
                <c:pt idx="110">
                  <c:v>10</c:v>
                </c:pt>
                <c:pt idx="111">
                  <c:v>24</c:v>
                </c:pt>
                <c:pt idx="112">
                  <c:v>17</c:v>
                </c:pt>
                <c:pt idx="113">
                  <c:v>13</c:v>
                </c:pt>
                <c:pt idx="114">
                  <c:v>21</c:v>
                </c:pt>
                <c:pt idx="115">
                  <c:v>20</c:v>
                </c:pt>
                <c:pt idx="116">
                  <c:v>20</c:v>
                </c:pt>
                <c:pt idx="117">
                  <c:v>31</c:v>
                </c:pt>
                <c:pt idx="118">
                  <c:v>27</c:v>
                </c:pt>
                <c:pt idx="119">
                  <c:v>21</c:v>
                </c:pt>
                <c:pt idx="120">
                  <c:v>16</c:v>
                </c:pt>
                <c:pt idx="121">
                  <c:v>21</c:v>
                </c:pt>
                <c:pt idx="122">
                  <c:v>15</c:v>
                </c:pt>
                <c:pt idx="123">
                  <c:v>14</c:v>
                </c:pt>
                <c:pt idx="124">
                  <c:v>16</c:v>
                </c:pt>
                <c:pt idx="125">
                  <c:v>21</c:v>
                </c:pt>
                <c:pt idx="126">
                  <c:v>23</c:v>
                </c:pt>
                <c:pt idx="127">
                  <c:v>24</c:v>
                </c:pt>
                <c:pt idx="128">
                  <c:v>20</c:v>
                </c:pt>
                <c:pt idx="129">
                  <c:v>24</c:v>
                </c:pt>
                <c:pt idx="130">
                  <c:v>23</c:v>
                </c:pt>
                <c:pt idx="131">
                  <c:v>25</c:v>
                </c:pt>
                <c:pt idx="132">
                  <c:v>40</c:v>
                </c:pt>
                <c:pt idx="133">
                  <c:v>21</c:v>
                </c:pt>
                <c:pt idx="134">
                  <c:v>33</c:v>
                </c:pt>
                <c:pt idx="135">
                  <c:v>26</c:v>
                </c:pt>
                <c:pt idx="136">
                  <c:v>48</c:v>
                </c:pt>
                <c:pt idx="137">
                  <c:v>23</c:v>
                </c:pt>
                <c:pt idx="138">
                  <c:v>10</c:v>
                </c:pt>
                <c:pt idx="139">
                  <c:v>13</c:v>
                </c:pt>
                <c:pt idx="140">
                  <c:v>18</c:v>
                </c:pt>
                <c:pt idx="141">
                  <c:v>17</c:v>
                </c:pt>
                <c:pt idx="142">
                  <c:v>20</c:v>
                </c:pt>
                <c:pt idx="143">
                  <c:v>21</c:v>
                </c:pt>
                <c:pt idx="144">
                  <c:v>26</c:v>
                </c:pt>
                <c:pt idx="145">
                  <c:v>27</c:v>
                </c:pt>
                <c:pt idx="146">
                  <c:v>23</c:v>
                </c:pt>
                <c:pt idx="147">
                  <c:v>17</c:v>
                </c:pt>
                <c:pt idx="148">
                  <c:v>22</c:v>
                </c:pt>
                <c:pt idx="149">
                  <c:v>12</c:v>
                </c:pt>
                <c:pt idx="154">
                  <c:v>16</c:v>
                </c:pt>
                <c:pt idx="155">
                  <c:v>13</c:v>
                </c:pt>
                <c:pt idx="156">
                  <c:v>10</c:v>
                </c:pt>
                <c:pt idx="157">
                  <c:v>18</c:v>
                </c:pt>
                <c:pt idx="158">
                  <c:v>25</c:v>
                </c:pt>
                <c:pt idx="159">
                  <c:v>27</c:v>
                </c:pt>
                <c:pt idx="160">
                  <c:v>40</c:v>
                </c:pt>
                <c:pt idx="161">
                  <c:v>17</c:v>
                </c:pt>
                <c:pt idx="162">
                  <c:v>14</c:v>
                </c:pt>
                <c:pt idx="163">
                  <c:v>16</c:v>
                </c:pt>
                <c:pt idx="164">
                  <c:v>17</c:v>
                </c:pt>
                <c:pt idx="165">
                  <c:v>15</c:v>
                </c:pt>
                <c:pt idx="166">
                  <c:v>16</c:v>
                </c:pt>
                <c:pt idx="167">
                  <c:v>12</c:v>
                </c:pt>
                <c:pt idx="168">
                  <c:v>41</c:v>
                </c:pt>
                <c:pt idx="169">
                  <c:v>22</c:v>
                </c:pt>
                <c:pt idx="170">
                  <c:v>40</c:v>
                </c:pt>
                <c:pt idx="171">
                  <c:v>22</c:v>
                </c:pt>
                <c:pt idx="173">
                  <c:v>27</c:v>
                </c:pt>
                <c:pt idx="174">
                  <c:v>20</c:v>
                </c:pt>
                <c:pt idx="176">
                  <c:v>9</c:v>
                </c:pt>
                <c:pt idx="177">
                  <c:v>20</c:v>
                </c:pt>
                <c:pt idx="178">
                  <c:v>19</c:v>
                </c:pt>
                <c:pt idx="179">
                  <c:v>15</c:v>
                </c:pt>
                <c:pt idx="180">
                  <c:v>15</c:v>
                </c:pt>
              </c:numCache>
            </c:numRef>
          </c:yVal>
          <c:smooth val="0"/>
          <c:extLst>
            <c:ext xmlns:c16="http://schemas.microsoft.com/office/drawing/2014/chart" uri="{C3380CC4-5D6E-409C-BE32-E72D297353CC}">
              <c16:uniqueId val="{00000002-4C7A-4581-884C-60EBE39AAF81}"/>
            </c:ext>
          </c:extLst>
        </c:ser>
        <c:dLbls>
          <c:showLegendKey val="0"/>
          <c:showVal val="0"/>
          <c:showCatName val="0"/>
          <c:showSerName val="0"/>
          <c:showPercent val="0"/>
          <c:showBubbleSize val="0"/>
        </c:dLbls>
        <c:axId val="298611904"/>
        <c:axId val="298612296"/>
      </c:scatterChart>
      <c:valAx>
        <c:axId val="298611904"/>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Mean Windspeed (kn)</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98612296"/>
        <c:crosses val="autoZero"/>
        <c:crossBetween val="midCat"/>
      </c:valAx>
      <c:valAx>
        <c:axId val="29861229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Maximum Gust</a:t>
                </a:r>
                <a:r>
                  <a:rPr lang="en-GB" sz="1000" b="0" i="0" u="none" strike="noStrike" baseline="0">
                    <a:effectLst/>
                  </a:rPr>
                  <a:t> (kn)</a:t>
                </a:r>
                <a:endParaRPr lang="en-GB"/>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8611904"/>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err="1"/>
              <a:t>Leuchars</a:t>
            </a:r>
            <a:r>
              <a:rPr lang="en-US" sz="1800" dirty="0"/>
              <a:t> May-Oct 1987 </a:t>
            </a:r>
          </a:p>
        </c:rich>
      </c:tx>
      <c:overlay val="0"/>
      <c:spPr>
        <a:noFill/>
        <a:ln w="25400">
          <a:noFill/>
        </a:ln>
      </c:spPr>
    </c:title>
    <c:autoTitleDeleted val="0"/>
    <c:plotArea>
      <c:layout/>
      <c:scatterChart>
        <c:scatterStyle val="lineMarker"/>
        <c:varyColors val="0"/>
        <c:ser>
          <c:idx val="0"/>
          <c:order val="0"/>
          <c:tx>
            <c:strRef>
              <c:f>'Daily Mean Wind and Max '!$O$1</c:f>
              <c:strCache>
                <c:ptCount val="1"/>
                <c:pt idx="0">
                  <c:v>Leuchars May-Oct 1987 Daily Mean Windspeed (0000-2400) (kn)</c:v>
                </c:pt>
              </c:strCache>
            </c:strRef>
          </c:tx>
          <c:spPr>
            <a:ln w="19050">
              <a:noFill/>
            </a:ln>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1"/>
            <c:trendlineLbl>
              <c:layout>
                <c:manualLayout>
                  <c:x val="-3.0617929066523279E-2"/>
                  <c:y val="-0.1765524484261926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2.0603x + 3.8976</a:t>
                    </a:r>
                    <a:endParaRPr lang="en-US" sz="1600" dirty="0"/>
                  </a:p>
                </c:rich>
              </c:tx>
              <c:numFmt formatCode="General" sourceLinked="0"/>
              <c:spPr>
                <a:noFill/>
                <a:ln w="25400">
                  <a:noFill/>
                </a:ln>
              </c:spPr>
            </c:trendlineLbl>
          </c:trendline>
          <c:xVal>
            <c:numRef>
              <c:f>'Daily Mean Wind and Max '!$O$2:$O$185</c:f>
              <c:numCache>
                <c:formatCode>General</c:formatCode>
                <c:ptCount val="184"/>
                <c:pt idx="17">
                  <c:v>5</c:v>
                </c:pt>
                <c:pt idx="18">
                  <c:v>8</c:v>
                </c:pt>
                <c:pt idx="19">
                  <c:v>7</c:v>
                </c:pt>
                <c:pt idx="20">
                  <c:v>11</c:v>
                </c:pt>
                <c:pt idx="21">
                  <c:v>9</c:v>
                </c:pt>
                <c:pt idx="22">
                  <c:v>7</c:v>
                </c:pt>
                <c:pt idx="23">
                  <c:v>10</c:v>
                </c:pt>
                <c:pt idx="24">
                  <c:v>7</c:v>
                </c:pt>
                <c:pt idx="25">
                  <c:v>5</c:v>
                </c:pt>
                <c:pt idx="26">
                  <c:v>5</c:v>
                </c:pt>
                <c:pt idx="28">
                  <c:v>6</c:v>
                </c:pt>
                <c:pt idx="29">
                  <c:v>11</c:v>
                </c:pt>
                <c:pt idx="30">
                  <c:v>11</c:v>
                </c:pt>
                <c:pt idx="31">
                  <c:v>8</c:v>
                </c:pt>
                <c:pt idx="32">
                  <c:v>8</c:v>
                </c:pt>
                <c:pt idx="33">
                  <c:v>10</c:v>
                </c:pt>
                <c:pt idx="34">
                  <c:v>5</c:v>
                </c:pt>
                <c:pt idx="35">
                  <c:v>12</c:v>
                </c:pt>
                <c:pt idx="36">
                  <c:v>9</c:v>
                </c:pt>
                <c:pt idx="37">
                  <c:v>6</c:v>
                </c:pt>
                <c:pt idx="38">
                  <c:v>7</c:v>
                </c:pt>
                <c:pt idx="39">
                  <c:v>4</c:v>
                </c:pt>
                <c:pt idx="40">
                  <c:v>6</c:v>
                </c:pt>
                <c:pt idx="41">
                  <c:v>5</c:v>
                </c:pt>
                <c:pt idx="42">
                  <c:v>5</c:v>
                </c:pt>
                <c:pt idx="43">
                  <c:v>6</c:v>
                </c:pt>
                <c:pt idx="44">
                  <c:v>8</c:v>
                </c:pt>
                <c:pt idx="45">
                  <c:v>6</c:v>
                </c:pt>
                <c:pt idx="46">
                  <c:v>5</c:v>
                </c:pt>
                <c:pt idx="47">
                  <c:v>4</c:v>
                </c:pt>
                <c:pt idx="48">
                  <c:v>5</c:v>
                </c:pt>
                <c:pt idx="50">
                  <c:v>4</c:v>
                </c:pt>
                <c:pt idx="51">
                  <c:v>6</c:v>
                </c:pt>
                <c:pt idx="52">
                  <c:v>5</c:v>
                </c:pt>
                <c:pt idx="54">
                  <c:v>5</c:v>
                </c:pt>
                <c:pt idx="55">
                  <c:v>7</c:v>
                </c:pt>
                <c:pt idx="56">
                  <c:v>5</c:v>
                </c:pt>
                <c:pt idx="57">
                  <c:v>10</c:v>
                </c:pt>
                <c:pt idx="58">
                  <c:v>5</c:v>
                </c:pt>
                <c:pt idx="59">
                  <c:v>6</c:v>
                </c:pt>
                <c:pt idx="60">
                  <c:v>15</c:v>
                </c:pt>
                <c:pt idx="61">
                  <c:v>15</c:v>
                </c:pt>
                <c:pt idx="62">
                  <c:v>7</c:v>
                </c:pt>
                <c:pt idx="63">
                  <c:v>5</c:v>
                </c:pt>
                <c:pt idx="64">
                  <c:v>8</c:v>
                </c:pt>
                <c:pt idx="65">
                  <c:v>7</c:v>
                </c:pt>
                <c:pt idx="66">
                  <c:v>7</c:v>
                </c:pt>
                <c:pt idx="67">
                  <c:v>5</c:v>
                </c:pt>
                <c:pt idx="68">
                  <c:v>10</c:v>
                </c:pt>
                <c:pt idx="69">
                  <c:v>6</c:v>
                </c:pt>
                <c:pt idx="71">
                  <c:v>11</c:v>
                </c:pt>
                <c:pt idx="72">
                  <c:v>6</c:v>
                </c:pt>
                <c:pt idx="73">
                  <c:v>5</c:v>
                </c:pt>
                <c:pt idx="74">
                  <c:v>8</c:v>
                </c:pt>
                <c:pt idx="75">
                  <c:v>11</c:v>
                </c:pt>
                <c:pt idx="76">
                  <c:v>6</c:v>
                </c:pt>
                <c:pt idx="77">
                  <c:v>5</c:v>
                </c:pt>
                <c:pt idx="78">
                  <c:v>19</c:v>
                </c:pt>
                <c:pt idx="79">
                  <c:v>12</c:v>
                </c:pt>
                <c:pt idx="80">
                  <c:v>5</c:v>
                </c:pt>
                <c:pt idx="81">
                  <c:v>9</c:v>
                </c:pt>
                <c:pt idx="82">
                  <c:v>5</c:v>
                </c:pt>
                <c:pt idx="83">
                  <c:v>4</c:v>
                </c:pt>
                <c:pt idx="84">
                  <c:v>8</c:v>
                </c:pt>
                <c:pt idx="85">
                  <c:v>9</c:v>
                </c:pt>
                <c:pt idx="86">
                  <c:v>8</c:v>
                </c:pt>
                <c:pt idx="87">
                  <c:v>9</c:v>
                </c:pt>
                <c:pt idx="88">
                  <c:v>5</c:v>
                </c:pt>
                <c:pt idx="89">
                  <c:v>5</c:v>
                </c:pt>
                <c:pt idx="90">
                  <c:v>9</c:v>
                </c:pt>
                <c:pt idx="91">
                  <c:v>16</c:v>
                </c:pt>
                <c:pt idx="92">
                  <c:v>12</c:v>
                </c:pt>
                <c:pt idx="93">
                  <c:v>9</c:v>
                </c:pt>
                <c:pt idx="94">
                  <c:v>4</c:v>
                </c:pt>
                <c:pt idx="95">
                  <c:v>5</c:v>
                </c:pt>
                <c:pt idx="96">
                  <c:v>6</c:v>
                </c:pt>
                <c:pt idx="97">
                  <c:v>6</c:v>
                </c:pt>
                <c:pt idx="98">
                  <c:v>11</c:v>
                </c:pt>
                <c:pt idx="99">
                  <c:v>6</c:v>
                </c:pt>
                <c:pt idx="102">
                  <c:v>5</c:v>
                </c:pt>
                <c:pt idx="103">
                  <c:v>5</c:v>
                </c:pt>
                <c:pt idx="104">
                  <c:v>10</c:v>
                </c:pt>
                <c:pt idx="105">
                  <c:v>11</c:v>
                </c:pt>
                <c:pt idx="106">
                  <c:v>7</c:v>
                </c:pt>
                <c:pt idx="107">
                  <c:v>11</c:v>
                </c:pt>
                <c:pt idx="108">
                  <c:v>5</c:v>
                </c:pt>
                <c:pt idx="109">
                  <c:v>4</c:v>
                </c:pt>
                <c:pt idx="111">
                  <c:v>9</c:v>
                </c:pt>
                <c:pt idx="112">
                  <c:v>8</c:v>
                </c:pt>
                <c:pt idx="113">
                  <c:v>5</c:v>
                </c:pt>
                <c:pt idx="114">
                  <c:v>8</c:v>
                </c:pt>
                <c:pt idx="115">
                  <c:v>4</c:v>
                </c:pt>
                <c:pt idx="117">
                  <c:v>12</c:v>
                </c:pt>
                <c:pt idx="118">
                  <c:v>8</c:v>
                </c:pt>
                <c:pt idx="119">
                  <c:v>9</c:v>
                </c:pt>
                <c:pt idx="120">
                  <c:v>8</c:v>
                </c:pt>
                <c:pt idx="121">
                  <c:v>11</c:v>
                </c:pt>
                <c:pt idx="122">
                  <c:v>8</c:v>
                </c:pt>
                <c:pt idx="123">
                  <c:v>6</c:v>
                </c:pt>
                <c:pt idx="124">
                  <c:v>8</c:v>
                </c:pt>
                <c:pt idx="125">
                  <c:v>12</c:v>
                </c:pt>
                <c:pt idx="126">
                  <c:v>13</c:v>
                </c:pt>
                <c:pt idx="127">
                  <c:v>9</c:v>
                </c:pt>
                <c:pt idx="128">
                  <c:v>10</c:v>
                </c:pt>
                <c:pt idx="129">
                  <c:v>12</c:v>
                </c:pt>
                <c:pt idx="130">
                  <c:v>10</c:v>
                </c:pt>
                <c:pt idx="131">
                  <c:v>9</c:v>
                </c:pt>
                <c:pt idx="132">
                  <c:v>16</c:v>
                </c:pt>
                <c:pt idx="133">
                  <c:v>13</c:v>
                </c:pt>
                <c:pt idx="134">
                  <c:v>11</c:v>
                </c:pt>
                <c:pt idx="135">
                  <c:v>18</c:v>
                </c:pt>
                <c:pt idx="136">
                  <c:v>18</c:v>
                </c:pt>
                <c:pt idx="137">
                  <c:v>7</c:v>
                </c:pt>
                <c:pt idx="138">
                  <c:v>6</c:v>
                </c:pt>
                <c:pt idx="139">
                  <c:v>7</c:v>
                </c:pt>
                <c:pt idx="140">
                  <c:v>13</c:v>
                </c:pt>
                <c:pt idx="141">
                  <c:v>9</c:v>
                </c:pt>
                <c:pt idx="142">
                  <c:v>8</c:v>
                </c:pt>
                <c:pt idx="143">
                  <c:v>7</c:v>
                </c:pt>
                <c:pt idx="144">
                  <c:v>14</c:v>
                </c:pt>
                <c:pt idx="145">
                  <c:v>12</c:v>
                </c:pt>
                <c:pt idx="146">
                  <c:v>11</c:v>
                </c:pt>
                <c:pt idx="147">
                  <c:v>7</c:v>
                </c:pt>
                <c:pt idx="148">
                  <c:v>7</c:v>
                </c:pt>
                <c:pt idx="150">
                  <c:v>4</c:v>
                </c:pt>
                <c:pt idx="151">
                  <c:v>5</c:v>
                </c:pt>
                <c:pt idx="152">
                  <c:v>8</c:v>
                </c:pt>
                <c:pt idx="153">
                  <c:v>7</c:v>
                </c:pt>
                <c:pt idx="154">
                  <c:v>11</c:v>
                </c:pt>
                <c:pt idx="155">
                  <c:v>7</c:v>
                </c:pt>
                <c:pt idx="157">
                  <c:v>5</c:v>
                </c:pt>
                <c:pt idx="158">
                  <c:v>10</c:v>
                </c:pt>
                <c:pt idx="159">
                  <c:v>9</c:v>
                </c:pt>
                <c:pt idx="160">
                  <c:v>12</c:v>
                </c:pt>
                <c:pt idx="161">
                  <c:v>6</c:v>
                </c:pt>
                <c:pt idx="162">
                  <c:v>4</c:v>
                </c:pt>
                <c:pt idx="163">
                  <c:v>6</c:v>
                </c:pt>
                <c:pt idx="164">
                  <c:v>6</c:v>
                </c:pt>
                <c:pt idx="167">
                  <c:v>6</c:v>
                </c:pt>
                <c:pt idx="168">
                  <c:v>14</c:v>
                </c:pt>
                <c:pt idx="169">
                  <c:v>13</c:v>
                </c:pt>
                <c:pt idx="170">
                  <c:v>10</c:v>
                </c:pt>
                <c:pt idx="172">
                  <c:v>4</c:v>
                </c:pt>
                <c:pt idx="173">
                  <c:v>11</c:v>
                </c:pt>
                <c:pt idx="174">
                  <c:v>15</c:v>
                </c:pt>
                <c:pt idx="175">
                  <c:v>5</c:v>
                </c:pt>
                <c:pt idx="176">
                  <c:v>9</c:v>
                </c:pt>
                <c:pt idx="177">
                  <c:v>13</c:v>
                </c:pt>
                <c:pt idx="178">
                  <c:v>10</c:v>
                </c:pt>
                <c:pt idx="180">
                  <c:v>8</c:v>
                </c:pt>
                <c:pt idx="183">
                  <c:v>3</c:v>
                </c:pt>
              </c:numCache>
            </c:numRef>
          </c:xVal>
          <c:yVal>
            <c:numRef>
              <c:f>'Daily Mean Wind and Max '!$P$2:$P$185</c:f>
              <c:numCache>
                <c:formatCode>General</c:formatCode>
                <c:ptCount val="184"/>
                <c:pt idx="17">
                  <c:v>16</c:v>
                </c:pt>
                <c:pt idx="18">
                  <c:v>24</c:v>
                </c:pt>
                <c:pt idx="19">
                  <c:v>22</c:v>
                </c:pt>
                <c:pt idx="20">
                  <c:v>34</c:v>
                </c:pt>
                <c:pt idx="21">
                  <c:v>22</c:v>
                </c:pt>
                <c:pt idx="22">
                  <c:v>18</c:v>
                </c:pt>
                <c:pt idx="23">
                  <c:v>22</c:v>
                </c:pt>
                <c:pt idx="24">
                  <c:v>13</c:v>
                </c:pt>
                <c:pt idx="25">
                  <c:v>13</c:v>
                </c:pt>
                <c:pt idx="26">
                  <c:v>12</c:v>
                </c:pt>
                <c:pt idx="28">
                  <c:v>14</c:v>
                </c:pt>
                <c:pt idx="29">
                  <c:v>34</c:v>
                </c:pt>
                <c:pt idx="30">
                  <c:v>24</c:v>
                </c:pt>
                <c:pt idx="31">
                  <c:v>19</c:v>
                </c:pt>
                <c:pt idx="32">
                  <c:v>17</c:v>
                </c:pt>
                <c:pt idx="33">
                  <c:v>19</c:v>
                </c:pt>
                <c:pt idx="34">
                  <c:v>9</c:v>
                </c:pt>
                <c:pt idx="35">
                  <c:v>29</c:v>
                </c:pt>
                <c:pt idx="36">
                  <c:v>38</c:v>
                </c:pt>
                <c:pt idx="37">
                  <c:v>17</c:v>
                </c:pt>
                <c:pt idx="38">
                  <c:v>18</c:v>
                </c:pt>
                <c:pt idx="39">
                  <c:v>12</c:v>
                </c:pt>
                <c:pt idx="40">
                  <c:v>14</c:v>
                </c:pt>
                <c:pt idx="41">
                  <c:v>13</c:v>
                </c:pt>
                <c:pt idx="42">
                  <c:v>14</c:v>
                </c:pt>
                <c:pt idx="43">
                  <c:v>16</c:v>
                </c:pt>
                <c:pt idx="44">
                  <c:v>16</c:v>
                </c:pt>
                <c:pt idx="45">
                  <c:v>14</c:v>
                </c:pt>
                <c:pt idx="46">
                  <c:v>15</c:v>
                </c:pt>
                <c:pt idx="47">
                  <c:v>12</c:v>
                </c:pt>
                <c:pt idx="48">
                  <c:v>16</c:v>
                </c:pt>
                <c:pt idx="50">
                  <c:v>11</c:v>
                </c:pt>
                <c:pt idx="51">
                  <c:v>15</c:v>
                </c:pt>
                <c:pt idx="52">
                  <c:v>13</c:v>
                </c:pt>
                <c:pt idx="54">
                  <c:v>10</c:v>
                </c:pt>
                <c:pt idx="55">
                  <c:v>17</c:v>
                </c:pt>
                <c:pt idx="56">
                  <c:v>13</c:v>
                </c:pt>
                <c:pt idx="57">
                  <c:v>19</c:v>
                </c:pt>
                <c:pt idx="58">
                  <c:v>16</c:v>
                </c:pt>
                <c:pt idx="59">
                  <c:v>21</c:v>
                </c:pt>
                <c:pt idx="60">
                  <c:v>32</c:v>
                </c:pt>
                <c:pt idx="61">
                  <c:v>31</c:v>
                </c:pt>
                <c:pt idx="62">
                  <c:v>16</c:v>
                </c:pt>
                <c:pt idx="63">
                  <c:v>14</c:v>
                </c:pt>
                <c:pt idx="64">
                  <c:v>23</c:v>
                </c:pt>
                <c:pt idx="65">
                  <c:v>19</c:v>
                </c:pt>
                <c:pt idx="66">
                  <c:v>18</c:v>
                </c:pt>
                <c:pt idx="67">
                  <c:v>17</c:v>
                </c:pt>
                <c:pt idx="68">
                  <c:v>24</c:v>
                </c:pt>
                <c:pt idx="69">
                  <c:v>16</c:v>
                </c:pt>
                <c:pt idx="71">
                  <c:v>27</c:v>
                </c:pt>
                <c:pt idx="72">
                  <c:v>18</c:v>
                </c:pt>
                <c:pt idx="73">
                  <c:v>12</c:v>
                </c:pt>
                <c:pt idx="74">
                  <c:v>23</c:v>
                </c:pt>
                <c:pt idx="75">
                  <c:v>24</c:v>
                </c:pt>
                <c:pt idx="76">
                  <c:v>17</c:v>
                </c:pt>
                <c:pt idx="77">
                  <c:v>13</c:v>
                </c:pt>
                <c:pt idx="78">
                  <c:v>34</c:v>
                </c:pt>
                <c:pt idx="79">
                  <c:v>23</c:v>
                </c:pt>
                <c:pt idx="80">
                  <c:v>13</c:v>
                </c:pt>
                <c:pt idx="81">
                  <c:v>22</c:v>
                </c:pt>
                <c:pt idx="82">
                  <c:v>14</c:v>
                </c:pt>
                <c:pt idx="83">
                  <c:v>11</c:v>
                </c:pt>
                <c:pt idx="84">
                  <c:v>21</c:v>
                </c:pt>
                <c:pt idx="85">
                  <c:v>22</c:v>
                </c:pt>
                <c:pt idx="86">
                  <c:v>19</c:v>
                </c:pt>
                <c:pt idx="87">
                  <c:v>28</c:v>
                </c:pt>
                <c:pt idx="88">
                  <c:v>17</c:v>
                </c:pt>
                <c:pt idx="89">
                  <c:v>10</c:v>
                </c:pt>
                <c:pt idx="90">
                  <c:v>19</c:v>
                </c:pt>
                <c:pt idx="91">
                  <c:v>40</c:v>
                </c:pt>
                <c:pt idx="92">
                  <c:v>26</c:v>
                </c:pt>
                <c:pt idx="93">
                  <c:v>18</c:v>
                </c:pt>
                <c:pt idx="94">
                  <c:v>13</c:v>
                </c:pt>
                <c:pt idx="95">
                  <c:v>15</c:v>
                </c:pt>
                <c:pt idx="96">
                  <c:v>21</c:v>
                </c:pt>
                <c:pt idx="97">
                  <c:v>17</c:v>
                </c:pt>
                <c:pt idx="98">
                  <c:v>22</c:v>
                </c:pt>
                <c:pt idx="99">
                  <c:v>20</c:v>
                </c:pt>
                <c:pt idx="102">
                  <c:v>13</c:v>
                </c:pt>
                <c:pt idx="103">
                  <c:v>14</c:v>
                </c:pt>
                <c:pt idx="104">
                  <c:v>26</c:v>
                </c:pt>
                <c:pt idx="105">
                  <c:v>27</c:v>
                </c:pt>
                <c:pt idx="106">
                  <c:v>20</c:v>
                </c:pt>
                <c:pt idx="107">
                  <c:v>30</c:v>
                </c:pt>
                <c:pt idx="108">
                  <c:v>12</c:v>
                </c:pt>
                <c:pt idx="109">
                  <c:v>12</c:v>
                </c:pt>
                <c:pt idx="111">
                  <c:v>32</c:v>
                </c:pt>
                <c:pt idx="112">
                  <c:v>17</c:v>
                </c:pt>
                <c:pt idx="113">
                  <c:v>13</c:v>
                </c:pt>
                <c:pt idx="114">
                  <c:v>20</c:v>
                </c:pt>
                <c:pt idx="115">
                  <c:v>22</c:v>
                </c:pt>
                <c:pt idx="117">
                  <c:v>32</c:v>
                </c:pt>
                <c:pt idx="118">
                  <c:v>19</c:v>
                </c:pt>
                <c:pt idx="119">
                  <c:v>27</c:v>
                </c:pt>
                <c:pt idx="120">
                  <c:v>21</c:v>
                </c:pt>
                <c:pt idx="121">
                  <c:v>27</c:v>
                </c:pt>
                <c:pt idx="122">
                  <c:v>19</c:v>
                </c:pt>
                <c:pt idx="123">
                  <c:v>20</c:v>
                </c:pt>
                <c:pt idx="124">
                  <c:v>16</c:v>
                </c:pt>
                <c:pt idx="125">
                  <c:v>28</c:v>
                </c:pt>
                <c:pt idx="126">
                  <c:v>29</c:v>
                </c:pt>
                <c:pt idx="127">
                  <c:v>24</c:v>
                </c:pt>
                <c:pt idx="128">
                  <c:v>24</c:v>
                </c:pt>
                <c:pt idx="129">
                  <c:v>28</c:v>
                </c:pt>
                <c:pt idx="130">
                  <c:v>21</c:v>
                </c:pt>
                <c:pt idx="131">
                  <c:v>25</c:v>
                </c:pt>
                <c:pt idx="132">
                  <c:v>34</c:v>
                </c:pt>
                <c:pt idx="133">
                  <c:v>28</c:v>
                </c:pt>
                <c:pt idx="134">
                  <c:v>34</c:v>
                </c:pt>
                <c:pt idx="135">
                  <c:v>37</c:v>
                </c:pt>
                <c:pt idx="136">
                  <c:v>44</c:v>
                </c:pt>
                <c:pt idx="137">
                  <c:v>19</c:v>
                </c:pt>
                <c:pt idx="138">
                  <c:v>16</c:v>
                </c:pt>
                <c:pt idx="139">
                  <c:v>20</c:v>
                </c:pt>
                <c:pt idx="140">
                  <c:v>30</c:v>
                </c:pt>
                <c:pt idx="141">
                  <c:v>21</c:v>
                </c:pt>
                <c:pt idx="142">
                  <c:v>20</c:v>
                </c:pt>
                <c:pt idx="143">
                  <c:v>22</c:v>
                </c:pt>
                <c:pt idx="144">
                  <c:v>32</c:v>
                </c:pt>
                <c:pt idx="145">
                  <c:v>30</c:v>
                </c:pt>
                <c:pt idx="146">
                  <c:v>29</c:v>
                </c:pt>
                <c:pt idx="147">
                  <c:v>18</c:v>
                </c:pt>
                <c:pt idx="148">
                  <c:v>19</c:v>
                </c:pt>
                <c:pt idx="150">
                  <c:v>12</c:v>
                </c:pt>
                <c:pt idx="151">
                  <c:v>12</c:v>
                </c:pt>
                <c:pt idx="152">
                  <c:v>19</c:v>
                </c:pt>
                <c:pt idx="153">
                  <c:v>14</c:v>
                </c:pt>
                <c:pt idx="154">
                  <c:v>19</c:v>
                </c:pt>
                <c:pt idx="155">
                  <c:v>12</c:v>
                </c:pt>
                <c:pt idx="157">
                  <c:v>17</c:v>
                </c:pt>
                <c:pt idx="158">
                  <c:v>26</c:v>
                </c:pt>
                <c:pt idx="159">
                  <c:v>21</c:v>
                </c:pt>
                <c:pt idx="160">
                  <c:v>32</c:v>
                </c:pt>
                <c:pt idx="161">
                  <c:v>19</c:v>
                </c:pt>
                <c:pt idx="162">
                  <c:v>8</c:v>
                </c:pt>
                <c:pt idx="163">
                  <c:v>16</c:v>
                </c:pt>
                <c:pt idx="164">
                  <c:v>16</c:v>
                </c:pt>
                <c:pt idx="167">
                  <c:v>17</c:v>
                </c:pt>
                <c:pt idx="168">
                  <c:v>41</c:v>
                </c:pt>
                <c:pt idx="169">
                  <c:v>31</c:v>
                </c:pt>
                <c:pt idx="170">
                  <c:v>35</c:v>
                </c:pt>
                <c:pt idx="172">
                  <c:v>13</c:v>
                </c:pt>
                <c:pt idx="173">
                  <c:v>25</c:v>
                </c:pt>
                <c:pt idx="174">
                  <c:v>41</c:v>
                </c:pt>
                <c:pt idx="175">
                  <c:v>9</c:v>
                </c:pt>
                <c:pt idx="176">
                  <c:v>21</c:v>
                </c:pt>
                <c:pt idx="177">
                  <c:v>29</c:v>
                </c:pt>
                <c:pt idx="178">
                  <c:v>29</c:v>
                </c:pt>
                <c:pt idx="180">
                  <c:v>21</c:v>
                </c:pt>
                <c:pt idx="183">
                  <c:v>7</c:v>
                </c:pt>
              </c:numCache>
            </c:numRef>
          </c:yVal>
          <c:smooth val="0"/>
          <c:extLst>
            <c:ext xmlns:c16="http://schemas.microsoft.com/office/drawing/2014/chart" uri="{C3380CC4-5D6E-409C-BE32-E72D297353CC}">
              <c16:uniqueId val="{00000002-3251-4093-B147-9F451A226D14}"/>
            </c:ext>
          </c:extLst>
        </c:ser>
        <c:dLbls>
          <c:showLegendKey val="0"/>
          <c:showVal val="0"/>
          <c:showCatName val="0"/>
          <c:showSerName val="0"/>
          <c:showPercent val="0"/>
          <c:showBubbleSize val="0"/>
        </c:dLbls>
        <c:axId val="260912976"/>
        <c:axId val="260910624"/>
      </c:scatterChart>
      <c:valAx>
        <c:axId val="260912976"/>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Mean Windspeed (kn)</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260910624"/>
        <c:crosses val="autoZero"/>
        <c:crossBetween val="midCat"/>
      </c:valAx>
      <c:valAx>
        <c:axId val="260910624"/>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Maximum Gust</a:t>
                </a:r>
                <a:r>
                  <a:rPr lang="en-GB" sz="1000" b="0" i="0" u="none" strike="noStrike" baseline="0">
                    <a:effectLst/>
                  </a:rPr>
                  <a:t> (kn)</a:t>
                </a:r>
                <a:endParaRPr lang="en-GB"/>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12976"/>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Daily Mean</a:t>
            </a:r>
            <a:r>
              <a:rPr lang="en-GB" baseline="0"/>
              <a:t> Temperature (7Pt moving Average) 1987</a:t>
            </a:r>
            <a:endParaRPr lang="en-GB"/>
          </a:p>
        </c:rich>
      </c:tx>
      <c:overlay val="0"/>
      <c:spPr>
        <a:noFill/>
        <a:ln w="25400">
          <a:noFill/>
        </a:ln>
      </c:spPr>
    </c:title>
    <c:autoTitleDeleted val="0"/>
    <c:plotArea>
      <c:layout>
        <c:manualLayout>
          <c:layoutTarget val="inner"/>
          <c:xMode val="edge"/>
          <c:yMode val="edge"/>
          <c:x val="5.7814032857325788E-2"/>
          <c:y val="9.5381127915363226E-2"/>
          <c:w val="0.74331671212971151"/>
          <c:h val="0.63814410968076352"/>
        </c:manualLayout>
      </c:layout>
      <c:lineChart>
        <c:grouping val="standard"/>
        <c:varyColors val="0"/>
        <c:ser>
          <c:idx val="1"/>
          <c:order val="0"/>
          <c:tx>
            <c:strRef>
              <c:f>'Daily Mean Temperature'!$D$2</c:f>
              <c:strCache>
                <c:ptCount val="1"/>
                <c:pt idx="0">
                  <c:v>Camborne May-Oct 1987</c:v>
                </c:pt>
              </c:strCache>
            </c:strRef>
          </c:tx>
          <c:spPr>
            <a:ln w="41275" cap="rnd">
              <a:solidFill>
                <a:srgbClr val="0070C0"/>
              </a:solidFill>
              <a:prstDash val="dash"/>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Temperature'!$D$6:$D$183</c:f>
              <c:numCache>
                <c:formatCode>0.0</c:formatCode>
                <c:ptCount val="178"/>
                <c:pt idx="0">
                  <c:v>9.3928571428571423</c:v>
                </c:pt>
                <c:pt idx="1">
                  <c:v>9.3571428571428577</c:v>
                </c:pt>
                <c:pt idx="2">
                  <c:v>9.65</c:v>
                </c:pt>
                <c:pt idx="3">
                  <c:v>9.9071428571428566</c:v>
                </c:pt>
                <c:pt idx="4">
                  <c:v>9.985714285714284</c:v>
                </c:pt>
                <c:pt idx="5">
                  <c:v>10.049999999999999</c:v>
                </c:pt>
                <c:pt idx="6">
                  <c:v>10.035714285714286</c:v>
                </c:pt>
                <c:pt idx="7">
                  <c:v>9.9285714285714288</c:v>
                </c:pt>
                <c:pt idx="8">
                  <c:v>9.7999999999999989</c:v>
                </c:pt>
                <c:pt idx="9">
                  <c:v>9.4785714285714295</c:v>
                </c:pt>
                <c:pt idx="10">
                  <c:v>9.4428571428571413</c:v>
                </c:pt>
                <c:pt idx="11">
                  <c:v>9.6785714285714288</c:v>
                </c:pt>
                <c:pt idx="12">
                  <c:v>9.5785714285714274</c:v>
                </c:pt>
                <c:pt idx="13">
                  <c:v>9.8571428571428577</c:v>
                </c:pt>
                <c:pt idx="14">
                  <c:v>9.9</c:v>
                </c:pt>
                <c:pt idx="15">
                  <c:v>10.12142857142857</c:v>
                </c:pt>
                <c:pt idx="16">
                  <c:v>10.285714285714286</c:v>
                </c:pt>
                <c:pt idx="17">
                  <c:v>10.357142857142859</c:v>
                </c:pt>
                <c:pt idx="18">
                  <c:v>10.664285714285715</c:v>
                </c:pt>
                <c:pt idx="19">
                  <c:v>10.785714285714286</c:v>
                </c:pt>
                <c:pt idx="20">
                  <c:v>10.814285714285713</c:v>
                </c:pt>
                <c:pt idx="21">
                  <c:v>11.049999999999999</c:v>
                </c:pt>
                <c:pt idx="22">
                  <c:v>11.178571428571429</c:v>
                </c:pt>
                <c:pt idx="23">
                  <c:v>11.428571428571431</c:v>
                </c:pt>
                <c:pt idx="24">
                  <c:v>11.785714285714288</c:v>
                </c:pt>
                <c:pt idx="25">
                  <c:v>11.8</c:v>
                </c:pt>
                <c:pt idx="26">
                  <c:v>12.142857142857142</c:v>
                </c:pt>
                <c:pt idx="27">
                  <c:v>12.457142857142857</c:v>
                </c:pt>
                <c:pt idx="28">
                  <c:v>12.657142857142857</c:v>
                </c:pt>
                <c:pt idx="29">
                  <c:v>12.635714285714284</c:v>
                </c:pt>
                <c:pt idx="30">
                  <c:v>12.749999999999998</c:v>
                </c:pt>
                <c:pt idx="31">
                  <c:v>12.542857142857143</c:v>
                </c:pt>
                <c:pt idx="32">
                  <c:v>12.192857142857145</c:v>
                </c:pt>
                <c:pt idx="33">
                  <c:v>11.835714285714287</c:v>
                </c:pt>
                <c:pt idx="34">
                  <c:v>11.22857142857143</c:v>
                </c:pt>
                <c:pt idx="35">
                  <c:v>10.835714285714285</c:v>
                </c:pt>
                <c:pt idx="36">
                  <c:v>10.614285714285714</c:v>
                </c:pt>
                <c:pt idx="37">
                  <c:v>10.335714285714287</c:v>
                </c:pt>
                <c:pt idx="38">
                  <c:v>10.135714285714286</c:v>
                </c:pt>
                <c:pt idx="39">
                  <c:v>10.164285714285715</c:v>
                </c:pt>
                <c:pt idx="40">
                  <c:v>10.37857142857143</c:v>
                </c:pt>
                <c:pt idx="41">
                  <c:v>10.87142857142857</c:v>
                </c:pt>
                <c:pt idx="42">
                  <c:v>11.121428571428572</c:v>
                </c:pt>
                <c:pt idx="43">
                  <c:v>11.414285714285713</c:v>
                </c:pt>
                <c:pt idx="44">
                  <c:v>11.692857142857141</c:v>
                </c:pt>
                <c:pt idx="45">
                  <c:v>12.25</c:v>
                </c:pt>
                <c:pt idx="46">
                  <c:v>12.700000000000001</c:v>
                </c:pt>
                <c:pt idx="47">
                  <c:v>13.071428571428569</c:v>
                </c:pt>
                <c:pt idx="48">
                  <c:v>13.292857142857143</c:v>
                </c:pt>
                <c:pt idx="49">
                  <c:v>13.542857142857143</c:v>
                </c:pt>
                <c:pt idx="50">
                  <c:v>13.778571428571427</c:v>
                </c:pt>
                <c:pt idx="51">
                  <c:v>14.178571428571429</c:v>
                </c:pt>
                <c:pt idx="52">
                  <c:v>14.47857142857143</c:v>
                </c:pt>
                <c:pt idx="53">
                  <c:v>14.864285714285714</c:v>
                </c:pt>
                <c:pt idx="54">
                  <c:v>14.842857142857143</c:v>
                </c:pt>
                <c:pt idx="55">
                  <c:v>14.614285714285716</c:v>
                </c:pt>
                <c:pt idx="56">
                  <c:v>14.492857142857146</c:v>
                </c:pt>
                <c:pt idx="57">
                  <c:v>14.678571428571431</c:v>
                </c:pt>
                <c:pt idx="58">
                  <c:v>14.885714285714284</c:v>
                </c:pt>
                <c:pt idx="59">
                  <c:v>15.171428571428573</c:v>
                </c:pt>
                <c:pt idx="60">
                  <c:v>15.12857142857143</c:v>
                </c:pt>
                <c:pt idx="61">
                  <c:v>15.392857142857142</c:v>
                </c:pt>
                <c:pt idx="62">
                  <c:v>15.764285714285716</c:v>
                </c:pt>
                <c:pt idx="63">
                  <c:v>15.8</c:v>
                </c:pt>
                <c:pt idx="64">
                  <c:v>16.207142857142859</c:v>
                </c:pt>
                <c:pt idx="65">
                  <c:v>16.235714285714284</c:v>
                </c:pt>
                <c:pt idx="66">
                  <c:v>15.978571428571428</c:v>
                </c:pt>
                <c:pt idx="67">
                  <c:v>15.935714285714287</c:v>
                </c:pt>
                <c:pt idx="68">
                  <c:v>16.028571428571428</c:v>
                </c:pt>
                <c:pt idx="69">
                  <c:v>16.25</c:v>
                </c:pt>
                <c:pt idx="70">
                  <c:v>16.478571428571431</c:v>
                </c:pt>
                <c:pt idx="71">
                  <c:v>15.864285714285712</c:v>
                </c:pt>
                <c:pt idx="72">
                  <c:v>15.457142857142856</c:v>
                </c:pt>
                <c:pt idx="73">
                  <c:v>15.214285714285714</c:v>
                </c:pt>
                <c:pt idx="74">
                  <c:v>15.171428571428569</c:v>
                </c:pt>
                <c:pt idx="75">
                  <c:v>14.928571428571427</c:v>
                </c:pt>
                <c:pt idx="76">
                  <c:v>14.749999999999998</c:v>
                </c:pt>
                <c:pt idx="77">
                  <c:v>14.842857142857142</c:v>
                </c:pt>
                <c:pt idx="78">
                  <c:v>15.014285714285716</c:v>
                </c:pt>
                <c:pt idx="79">
                  <c:v>15.150000000000002</c:v>
                </c:pt>
                <c:pt idx="80">
                  <c:v>15.30714285714286</c:v>
                </c:pt>
                <c:pt idx="81">
                  <c:v>15.47857142857143</c:v>
                </c:pt>
                <c:pt idx="82">
                  <c:v>15.721428571428572</c:v>
                </c:pt>
                <c:pt idx="83">
                  <c:v>15.85</c:v>
                </c:pt>
                <c:pt idx="84">
                  <c:v>15.835714285714287</c:v>
                </c:pt>
                <c:pt idx="85">
                  <c:v>16.092857142857145</c:v>
                </c:pt>
                <c:pt idx="86">
                  <c:v>16.364285714285714</c:v>
                </c:pt>
                <c:pt idx="87">
                  <c:v>16.55</c:v>
                </c:pt>
                <c:pt idx="88">
                  <c:v>16.435714285714287</c:v>
                </c:pt>
                <c:pt idx="89">
                  <c:v>16.107142857142858</c:v>
                </c:pt>
                <c:pt idx="90">
                  <c:v>15.742857142857146</c:v>
                </c:pt>
                <c:pt idx="91">
                  <c:v>15.485714285714289</c:v>
                </c:pt>
                <c:pt idx="92">
                  <c:v>15.042857142857143</c:v>
                </c:pt>
                <c:pt idx="93">
                  <c:v>14.435714285714285</c:v>
                </c:pt>
                <c:pt idx="94">
                  <c:v>14.12142857142857</c:v>
                </c:pt>
                <c:pt idx="95">
                  <c:v>13.9</c:v>
                </c:pt>
                <c:pt idx="96">
                  <c:v>13.97857142857143</c:v>
                </c:pt>
                <c:pt idx="97">
                  <c:v>14.292857142857144</c:v>
                </c:pt>
                <c:pt idx="98">
                  <c:v>14.828571428571431</c:v>
                </c:pt>
                <c:pt idx="99">
                  <c:v>15.142857142857144</c:v>
                </c:pt>
                <c:pt idx="100">
                  <c:v>15.721428571428573</c:v>
                </c:pt>
                <c:pt idx="101">
                  <c:v>16.057142857142857</c:v>
                </c:pt>
                <c:pt idx="102">
                  <c:v>16.585714285714285</c:v>
                </c:pt>
                <c:pt idx="103">
                  <c:v>17.00714285714286</c:v>
                </c:pt>
                <c:pt idx="104">
                  <c:v>17.25714285714286</c:v>
                </c:pt>
                <c:pt idx="105">
                  <c:v>17.378571428571426</c:v>
                </c:pt>
                <c:pt idx="106">
                  <c:v>17.792857142857141</c:v>
                </c:pt>
                <c:pt idx="107">
                  <c:v>17.899999999999999</c:v>
                </c:pt>
                <c:pt idx="108">
                  <c:v>17.714285714285712</c:v>
                </c:pt>
                <c:pt idx="109">
                  <c:v>17.435714285714287</c:v>
                </c:pt>
                <c:pt idx="110">
                  <c:v>17.142857142857142</c:v>
                </c:pt>
                <c:pt idx="111">
                  <c:v>16.621428571428574</c:v>
                </c:pt>
                <c:pt idx="112">
                  <c:v>16.064285714285713</c:v>
                </c:pt>
                <c:pt idx="113">
                  <c:v>15.35</c:v>
                </c:pt>
                <c:pt idx="114">
                  <c:v>14.985714285714284</c:v>
                </c:pt>
                <c:pt idx="115">
                  <c:v>15.092857142857142</c:v>
                </c:pt>
                <c:pt idx="116">
                  <c:v>15.171428571428573</c:v>
                </c:pt>
                <c:pt idx="117">
                  <c:v>15.292857142857143</c:v>
                </c:pt>
                <c:pt idx="118">
                  <c:v>15.735714285714284</c:v>
                </c:pt>
                <c:pt idx="119">
                  <c:v>16.142857142857142</c:v>
                </c:pt>
                <c:pt idx="120">
                  <c:v>16.357142857142854</c:v>
                </c:pt>
                <c:pt idx="121">
                  <c:v>16.485714285714284</c:v>
                </c:pt>
                <c:pt idx="122">
                  <c:v>16.321428571428573</c:v>
                </c:pt>
                <c:pt idx="123">
                  <c:v>16.142857142857142</c:v>
                </c:pt>
                <c:pt idx="124">
                  <c:v>15.735714285714286</c:v>
                </c:pt>
                <c:pt idx="125">
                  <c:v>15.25</c:v>
                </c:pt>
                <c:pt idx="126">
                  <c:v>14.907142857142858</c:v>
                </c:pt>
                <c:pt idx="127">
                  <c:v>15.021428571428572</c:v>
                </c:pt>
                <c:pt idx="128">
                  <c:v>15.135714285714284</c:v>
                </c:pt>
                <c:pt idx="129">
                  <c:v>15.007142857142856</c:v>
                </c:pt>
                <c:pt idx="130">
                  <c:v>14.864285714285714</c:v>
                </c:pt>
                <c:pt idx="131">
                  <c:v>14.914285714285715</c:v>
                </c:pt>
                <c:pt idx="132">
                  <c:v>15.078571428571427</c:v>
                </c:pt>
                <c:pt idx="133">
                  <c:v>15.285714285714286</c:v>
                </c:pt>
                <c:pt idx="134">
                  <c:v>15.192857142857141</c:v>
                </c:pt>
                <c:pt idx="135">
                  <c:v>15.164285714285713</c:v>
                </c:pt>
                <c:pt idx="136">
                  <c:v>15.392857142857141</c:v>
                </c:pt>
                <c:pt idx="137">
                  <c:v>15.807142857142859</c:v>
                </c:pt>
                <c:pt idx="138">
                  <c:v>15.799999999999999</c:v>
                </c:pt>
                <c:pt idx="139">
                  <c:v>15.72857142857143</c:v>
                </c:pt>
                <c:pt idx="140">
                  <c:v>15.292857142857143</c:v>
                </c:pt>
                <c:pt idx="141">
                  <c:v>14.592857142857142</c:v>
                </c:pt>
                <c:pt idx="142">
                  <c:v>13.721428571428572</c:v>
                </c:pt>
                <c:pt idx="143">
                  <c:v>13.064285714285713</c:v>
                </c:pt>
                <c:pt idx="144">
                  <c:v>12.12142857142857</c:v>
                </c:pt>
                <c:pt idx="145">
                  <c:v>11.692857142857145</c:v>
                </c:pt>
                <c:pt idx="146">
                  <c:v>11.299999999999999</c:v>
                </c:pt>
                <c:pt idx="147">
                  <c:v>11.171428571428573</c:v>
                </c:pt>
                <c:pt idx="148">
                  <c:v>11.62857142857143</c:v>
                </c:pt>
                <c:pt idx="149">
                  <c:v>12.235714285714286</c:v>
                </c:pt>
                <c:pt idx="150">
                  <c:v>12.771428571428572</c:v>
                </c:pt>
                <c:pt idx="151">
                  <c:v>13.450000000000001</c:v>
                </c:pt>
                <c:pt idx="152">
                  <c:v>13.635714285714286</c:v>
                </c:pt>
                <c:pt idx="153">
                  <c:v>13.700000000000001</c:v>
                </c:pt>
                <c:pt idx="154">
                  <c:v>13.428571428571429</c:v>
                </c:pt>
                <c:pt idx="155">
                  <c:v>12.97857142857143</c:v>
                </c:pt>
                <c:pt idx="156">
                  <c:v>12.25</c:v>
                </c:pt>
                <c:pt idx="157">
                  <c:v>11.37142857142857</c:v>
                </c:pt>
                <c:pt idx="158">
                  <c:v>10.785714285714286</c:v>
                </c:pt>
                <c:pt idx="159">
                  <c:v>10.485714285714284</c:v>
                </c:pt>
                <c:pt idx="160">
                  <c:v>10.007142857142856</c:v>
                </c:pt>
                <c:pt idx="161">
                  <c:v>9.6785714285714288</c:v>
                </c:pt>
                <c:pt idx="162">
                  <c:v>9.5357142857142865</c:v>
                </c:pt>
                <c:pt idx="163">
                  <c:v>9.7428571428571438</c:v>
                </c:pt>
                <c:pt idx="164">
                  <c:v>10.307142857142855</c:v>
                </c:pt>
                <c:pt idx="165">
                  <c:v>10.55</c:v>
                </c:pt>
                <c:pt idx="166">
                  <c:v>10.707142857142856</c:v>
                </c:pt>
                <c:pt idx="167">
                  <c:v>10.9</c:v>
                </c:pt>
                <c:pt idx="168">
                  <c:v>11</c:v>
                </c:pt>
                <c:pt idx="169">
                  <c:v>10.742857142857144</c:v>
                </c:pt>
                <c:pt idx="170">
                  <c:v>10.242857142857144</c:v>
                </c:pt>
                <c:pt idx="171">
                  <c:v>9.5499999999999989</c:v>
                </c:pt>
                <c:pt idx="172">
                  <c:v>9.0928571428571434</c:v>
                </c:pt>
                <c:pt idx="173">
                  <c:v>8.9571428571428573</c:v>
                </c:pt>
                <c:pt idx="174">
                  <c:v>8.7000000000000011</c:v>
                </c:pt>
                <c:pt idx="175">
                  <c:v>8.8000000000000007</c:v>
                </c:pt>
                <c:pt idx="176">
                  <c:v>9.3214285714285712</c:v>
                </c:pt>
                <c:pt idx="177">
                  <c:v>9.992857142857142</c:v>
                </c:pt>
              </c:numCache>
            </c:numRef>
          </c:val>
          <c:smooth val="0"/>
          <c:extLst>
            <c:ext xmlns:c16="http://schemas.microsoft.com/office/drawing/2014/chart" uri="{C3380CC4-5D6E-409C-BE32-E72D297353CC}">
              <c16:uniqueId val="{00000000-378B-4A26-8868-E189EF0ADF5D}"/>
            </c:ext>
          </c:extLst>
        </c:ser>
        <c:ser>
          <c:idx val="3"/>
          <c:order val="1"/>
          <c:tx>
            <c:strRef>
              <c:f>'Daily Mean Temperature'!$F$2</c:f>
              <c:strCache>
                <c:ptCount val="1"/>
                <c:pt idx="0">
                  <c:v>Heathrow May-Oct 1987 </c:v>
                </c:pt>
              </c:strCache>
            </c:strRef>
          </c:tx>
          <c:spPr>
            <a:ln w="19050" cap="rnd">
              <a:solidFill>
                <a:srgbClr val="FF0000"/>
              </a:solidFill>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Temperature'!$F$6:$F$183</c:f>
              <c:numCache>
                <c:formatCode>0.0</c:formatCode>
                <c:ptCount val="178"/>
                <c:pt idx="0">
                  <c:v>10.271428571428572</c:v>
                </c:pt>
                <c:pt idx="1">
                  <c:v>9.9142857142857128</c:v>
                </c:pt>
                <c:pt idx="2">
                  <c:v>10.828571428571427</c:v>
                </c:pt>
                <c:pt idx="3">
                  <c:v>11.37857142857143</c:v>
                </c:pt>
                <c:pt idx="4">
                  <c:v>11.85</c:v>
                </c:pt>
                <c:pt idx="5">
                  <c:v>12.214285714285714</c:v>
                </c:pt>
                <c:pt idx="6">
                  <c:v>11.792857142857144</c:v>
                </c:pt>
                <c:pt idx="7">
                  <c:v>11.478571428571428</c:v>
                </c:pt>
                <c:pt idx="8">
                  <c:v>11.1</c:v>
                </c:pt>
                <c:pt idx="9">
                  <c:v>10.264285714285714</c:v>
                </c:pt>
                <c:pt idx="10">
                  <c:v>10.235714285714284</c:v>
                </c:pt>
                <c:pt idx="11">
                  <c:v>10.25</c:v>
                </c:pt>
                <c:pt idx="12">
                  <c:v>10.142857142857142</c:v>
                </c:pt>
                <c:pt idx="13">
                  <c:v>10.221428571428572</c:v>
                </c:pt>
                <c:pt idx="14">
                  <c:v>10.278571428571427</c:v>
                </c:pt>
                <c:pt idx="15">
                  <c:v>10.314285714285713</c:v>
                </c:pt>
                <c:pt idx="16">
                  <c:v>10.385714285714284</c:v>
                </c:pt>
                <c:pt idx="17">
                  <c:v>10.7</c:v>
                </c:pt>
                <c:pt idx="18">
                  <c:v>10.971428571428572</c:v>
                </c:pt>
                <c:pt idx="19">
                  <c:v>11.535714285714283</c:v>
                </c:pt>
                <c:pt idx="20">
                  <c:v>12.314285714285715</c:v>
                </c:pt>
                <c:pt idx="21">
                  <c:v>12.757142857142856</c:v>
                </c:pt>
                <c:pt idx="22">
                  <c:v>13.400000000000002</c:v>
                </c:pt>
                <c:pt idx="23">
                  <c:v>14.392857142857142</c:v>
                </c:pt>
                <c:pt idx="24">
                  <c:v>14.835714285714285</c:v>
                </c:pt>
                <c:pt idx="25">
                  <c:v>15.242857142857146</c:v>
                </c:pt>
                <c:pt idx="26">
                  <c:v>14.935714285714285</c:v>
                </c:pt>
                <c:pt idx="27">
                  <c:v>14.914285714285715</c:v>
                </c:pt>
                <c:pt idx="28">
                  <c:v>15.207142857142856</c:v>
                </c:pt>
                <c:pt idx="29">
                  <c:v>14.85</c:v>
                </c:pt>
                <c:pt idx="30">
                  <c:v>14.485714285714286</c:v>
                </c:pt>
                <c:pt idx="31">
                  <c:v>14.171428571428573</c:v>
                </c:pt>
                <c:pt idx="32">
                  <c:v>13.692857142857145</c:v>
                </c:pt>
                <c:pt idx="33">
                  <c:v>13.342857142857143</c:v>
                </c:pt>
                <c:pt idx="34">
                  <c:v>12.849999999999998</c:v>
                </c:pt>
                <c:pt idx="35">
                  <c:v>12.614285714285712</c:v>
                </c:pt>
                <c:pt idx="36">
                  <c:v>12.721428571428572</c:v>
                </c:pt>
                <c:pt idx="37">
                  <c:v>12.542857142857143</c:v>
                </c:pt>
                <c:pt idx="38">
                  <c:v>12.528571428571428</c:v>
                </c:pt>
                <c:pt idx="39">
                  <c:v>12.542857142857143</c:v>
                </c:pt>
                <c:pt idx="40">
                  <c:v>12.607142857142858</c:v>
                </c:pt>
                <c:pt idx="41">
                  <c:v>12.792857142857143</c:v>
                </c:pt>
                <c:pt idx="42">
                  <c:v>12.735714285714284</c:v>
                </c:pt>
                <c:pt idx="43">
                  <c:v>12.928571428571427</c:v>
                </c:pt>
                <c:pt idx="44">
                  <c:v>13.135714285714286</c:v>
                </c:pt>
                <c:pt idx="45">
                  <c:v>13.285714285714288</c:v>
                </c:pt>
                <c:pt idx="46">
                  <c:v>13.435714285714287</c:v>
                </c:pt>
                <c:pt idx="47">
                  <c:v>14.02142857142857</c:v>
                </c:pt>
                <c:pt idx="48">
                  <c:v>14.435714285714285</c:v>
                </c:pt>
                <c:pt idx="49">
                  <c:v>14.571428571428571</c:v>
                </c:pt>
                <c:pt idx="50">
                  <c:v>14.985714285714286</c:v>
                </c:pt>
                <c:pt idx="51">
                  <c:v>15.485714285714286</c:v>
                </c:pt>
                <c:pt idx="52">
                  <c:v>16.357142857142858</c:v>
                </c:pt>
                <c:pt idx="53">
                  <c:v>17.778571428571432</c:v>
                </c:pt>
                <c:pt idx="54">
                  <c:v>18.50714285714286</c:v>
                </c:pt>
                <c:pt idx="55">
                  <c:v>18.592857142857145</c:v>
                </c:pt>
                <c:pt idx="56">
                  <c:v>18.907142857142855</c:v>
                </c:pt>
                <c:pt idx="57">
                  <c:v>19.092857142857138</c:v>
                </c:pt>
                <c:pt idx="58">
                  <c:v>19.25714285714286</c:v>
                </c:pt>
                <c:pt idx="59">
                  <c:v>19.178571428571427</c:v>
                </c:pt>
                <c:pt idx="60">
                  <c:v>18.985714285714288</c:v>
                </c:pt>
                <c:pt idx="61">
                  <c:v>18.964285714285715</c:v>
                </c:pt>
                <c:pt idx="62">
                  <c:v>19.221428571428572</c:v>
                </c:pt>
                <c:pt idx="63">
                  <c:v>19.37142857142857</c:v>
                </c:pt>
                <c:pt idx="64">
                  <c:v>19.835714285714285</c:v>
                </c:pt>
                <c:pt idx="65">
                  <c:v>20.057142857142857</c:v>
                </c:pt>
                <c:pt idx="66">
                  <c:v>19.585714285714285</c:v>
                </c:pt>
                <c:pt idx="67">
                  <c:v>19.25714285714286</c:v>
                </c:pt>
                <c:pt idx="68">
                  <c:v>19.207142857142859</c:v>
                </c:pt>
                <c:pt idx="69">
                  <c:v>19.457142857142859</c:v>
                </c:pt>
                <c:pt idx="70">
                  <c:v>19.278571428571432</c:v>
                </c:pt>
                <c:pt idx="71">
                  <c:v>18.321428571428577</c:v>
                </c:pt>
                <c:pt idx="72">
                  <c:v>17.535714285714285</c:v>
                </c:pt>
                <c:pt idx="73">
                  <c:v>17.271428571428569</c:v>
                </c:pt>
                <c:pt idx="74">
                  <c:v>16.928571428571427</c:v>
                </c:pt>
                <c:pt idx="75">
                  <c:v>16.071428571428573</c:v>
                </c:pt>
                <c:pt idx="76">
                  <c:v>15.492857142857142</c:v>
                </c:pt>
                <c:pt idx="77">
                  <c:v>15.178571428571429</c:v>
                </c:pt>
                <c:pt idx="78">
                  <c:v>15.3</c:v>
                </c:pt>
                <c:pt idx="79">
                  <c:v>15.171428571428574</c:v>
                </c:pt>
                <c:pt idx="80">
                  <c:v>15.057142857142859</c:v>
                </c:pt>
                <c:pt idx="81">
                  <c:v>15.092857142857143</c:v>
                </c:pt>
                <c:pt idx="82">
                  <c:v>15.514285714285714</c:v>
                </c:pt>
                <c:pt idx="83">
                  <c:v>15.957142857142857</c:v>
                </c:pt>
                <c:pt idx="84">
                  <c:v>16.292857142857144</c:v>
                </c:pt>
                <c:pt idx="85">
                  <c:v>16.914285714285715</c:v>
                </c:pt>
                <c:pt idx="86">
                  <c:v>17.37857142857143</c:v>
                </c:pt>
                <c:pt idx="87">
                  <c:v>17.792857142857144</c:v>
                </c:pt>
                <c:pt idx="88">
                  <c:v>17.721428571428568</c:v>
                </c:pt>
                <c:pt idx="89">
                  <c:v>17.292857142857141</c:v>
                </c:pt>
                <c:pt idx="90">
                  <c:v>16.642857142857142</c:v>
                </c:pt>
                <c:pt idx="91">
                  <c:v>16.342857142857145</c:v>
                </c:pt>
                <c:pt idx="92">
                  <c:v>15.585714285714287</c:v>
                </c:pt>
                <c:pt idx="93">
                  <c:v>15.142857142857142</c:v>
                </c:pt>
                <c:pt idx="94">
                  <c:v>15</c:v>
                </c:pt>
                <c:pt idx="95">
                  <c:v>14.778571428571428</c:v>
                </c:pt>
                <c:pt idx="96">
                  <c:v>14.814285714285713</c:v>
                </c:pt>
                <c:pt idx="97">
                  <c:v>15.192857142857141</c:v>
                </c:pt>
                <c:pt idx="98">
                  <c:v>15.87142857142857</c:v>
                </c:pt>
                <c:pt idx="99">
                  <c:v>16.37857142857143</c:v>
                </c:pt>
                <c:pt idx="100">
                  <c:v>17.107142857142858</c:v>
                </c:pt>
                <c:pt idx="101">
                  <c:v>17.75</c:v>
                </c:pt>
                <c:pt idx="102">
                  <c:v>18.449999999999996</c:v>
                </c:pt>
                <c:pt idx="103">
                  <c:v>19.192857142857143</c:v>
                </c:pt>
                <c:pt idx="104">
                  <c:v>19.5</c:v>
                </c:pt>
                <c:pt idx="105">
                  <c:v>19.900000000000002</c:v>
                </c:pt>
                <c:pt idx="106">
                  <c:v>20.685714285714287</c:v>
                </c:pt>
                <c:pt idx="107">
                  <c:v>20.907142857142855</c:v>
                </c:pt>
                <c:pt idx="108">
                  <c:v>20.392857142857142</c:v>
                </c:pt>
                <c:pt idx="109">
                  <c:v>19.821428571428573</c:v>
                </c:pt>
                <c:pt idx="110">
                  <c:v>18.87142857142857</c:v>
                </c:pt>
                <c:pt idx="111">
                  <c:v>18.164285714285715</c:v>
                </c:pt>
                <c:pt idx="112">
                  <c:v>16.985714285714288</c:v>
                </c:pt>
                <c:pt idx="113">
                  <c:v>16.028571428571428</c:v>
                </c:pt>
                <c:pt idx="114">
                  <c:v>15.535714285714286</c:v>
                </c:pt>
                <c:pt idx="115">
                  <c:v>15.485714285714286</c:v>
                </c:pt>
                <c:pt idx="116">
                  <c:v>15.514285714285714</c:v>
                </c:pt>
                <c:pt idx="117">
                  <c:v>16.221428571428568</c:v>
                </c:pt>
                <c:pt idx="118">
                  <c:v>16.892857142857142</c:v>
                </c:pt>
                <c:pt idx="119">
                  <c:v>17.62142857142857</c:v>
                </c:pt>
                <c:pt idx="120">
                  <c:v>17.471428571428572</c:v>
                </c:pt>
                <c:pt idx="121">
                  <c:v>17.285714285714285</c:v>
                </c:pt>
                <c:pt idx="122">
                  <c:v>16.971428571428572</c:v>
                </c:pt>
                <c:pt idx="123">
                  <c:v>16.828571428571429</c:v>
                </c:pt>
                <c:pt idx="124">
                  <c:v>16.292857142857141</c:v>
                </c:pt>
                <c:pt idx="125">
                  <c:v>15.9</c:v>
                </c:pt>
                <c:pt idx="126">
                  <c:v>15.642857142857142</c:v>
                </c:pt>
                <c:pt idx="127">
                  <c:v>15.685714285714285</c:v>
                </c:pt>
                <c:pt idx="128">
                  <c:v>16.057142857142857</c:v>
                </c:pt>
                <c:pt idx="129">
                  <c:v>16.071428571428573</c:v>
                </c:pt>
                <c:pt idx="130">
                  <c:v>16.099999999999998</c:v>
                </c:pt>
                <c:pt idx="131">
                  <c:v>16.099999999999998</c:v>
                </c:pt>
                <c:pt idx="132">
                  <c:v>16.12142857142857</c:v>
                </c:pt>
                <c:pt idx="133">
                  <c:v>16.45</c:v>
                </c:pt>
                <c:pt idx="134">
                  <c:v>16.74285714285714</c:v>
                </c:pt>
                <c:pt idx="135">
                  <c:v>16.157142857142855</c:v>
                </c:pt>
                <c:pt idx="136">
                  <c:v>16.664285714285715</c:v>
                </c:pt>
                <c:pt idx="137">
                  <c:v>17.100000000000001</c:v>
                </c:pt>
                <c:pt idx="138">
                  <c:v>17.335714285714289</c:v>
                </c:pt>
                <c:pt idx="139">
                  <c:v>17.2</c:v>
                </c:pt>
                <c:pt idx="140">
                  <c:v>16.364285714285717</c:v>
                </c:pt>
                <c:pt idx="141">
                  <c:v>15.342857142857143</c:v>
                </c:pt>
                <c:pt idx="142">
                  <c:v>14.592857142857143</c:v>
                </c:pt>
                <c:pt idx="143">
                  <c:v>13.407142857142857</c:v>
                </c:pt>
                <c:pt idx="144">
                  <c:v>12.399999999999997</c:v>
                </c:pt>
                <c:pt idx="145">
                  <c:v>11.6</c:v>
                </c:pt>
                <c:pt idx="146">
                  <c:v>11.200000000000001</c:v>
                </c:pt>
                <c:pt idx="147">
                  <c:v>11.035714285714283</c:v>
                </c:pt>
                <c:pt idx="148">
                  <c:v>11.485714285714284</c:v>
                </c:pt>
                <c:pt idx="149">
                  <c:v>12.385714285714286</c:v>
                </c:pt>
                <c:pt idx="150">
                  <c:v>13.27857142857143</c:v>
                </c:pt>
                <c:pt idx="151">
                  <c:v>13.95</c:v>
                </c:pt>
                <c:pt idx="152">
                  <c:v>14.414285714285713</c:v>
                </c:pt>
                <c:pt idx="153">
                  <c:v>14.314285714285717</c:v>
                </c:pt>
                <c:pt idx="154">
                  <c:v>14.142857142857144</c:v>
                </c:pt>
                <c:pt idx="155">
                  <c:v>13.607142857142858</c:v>
                </c:pt>
                <c:pt idx="156">
                  <c:v>12.692857142857145</c:v>
                </c:pt>
                <c:pt idx="157">
                  <c:v>11.685714285714285</c:v>
                </c:pt>
                <c:pt idx="158">
                  <c:v>10.857142857142858</c:v>
                </c:pt>
                <c:pt idx="159">
                  <c:v>10.492857142857142</c:v>
                </c:pt>
                <c:pt idx="160">
                  <c:v>10.114285714285716</c:v>
                </c:pt>
                <c:pt idx="161">
                  <c:v>10.392857142857142</c:v>
                </c:pt>
                <c:pt idx="162">
                  <c:v>10.557142857142859</c:v>
                </c:pt>
                <c:pt idx="163">
                  <c:v>10.907142857142857</c:v>
                </c:pt>
                <c:pt idx="164">
                  <c:v>11.507142857142856</c:v>
                </c:pt>
                <c:pt idx="165">
                  <c:v>12.107142857142859</c:v>
                </c:pt>
                <c:pt idx="166">
                  <c:v>12.342857142857143</c:v>
                </c:pt>
                <c:pt idx="167">
                  <c:v>12.87857142857143</c:v>
                </c:pt>
                <c:pt idx="168">
                  <c:v>12.514285714285714</c:v>
                </c:pt>
                <c:pt idx="169">
                  <c:v>11.842857142857142</c:v>
                </c:pt>
                <c:pt idx="170">
                  <c:v>11.364285714285714</c:v>
                </c:pt>
                <c:pt idx="171">
                  <c:v>10.471428571428572</c:v>
                </c:pt>
                <c:pt idx="172">
                  <c:v>9.5357142857142865</c:v>
                </c:pt>
                <c:pt idx="173">
                  <c:v>9.4928571428571438</c:v>
                </c:pt>
                <c:pt idx="174">
                  <c:v>8.9785714285714295</c:v>
                </c:pt>
                <c:pt idx="175">
                  <c:v>8.4571428571428573</c:v>
                </c:pt>
                <c:pt idx="176">
                  <c:v>8.7285714285714278</c:v>
                </c:pt>
                <c:pt idx="177">
                  <c:v>9.1142857142857139</c:v>
                </c:pt>
              </c:numCache>
            </c:numRef>
          </c:val>
          <c:smooth val="0"/>
          <c:extLst>
            <c:ext xmlns:c16="http://schemas.microsoft.com/office/drawing/2014/chart" uri="{C3380CC4-5D6E-409C-BE32-E72D297353CC}">
              <c16:uniqueId val="{00000001-378B-4A26-8868-E189EF0ADF5D}"/>
            </c:ext>
          </c:extLst>
        </c:ser>
        <c:ser>
          <c:idx val="6"/>
          <c:order val="2"/>
          <c:tx>
            <c:strRef>
              <c:f>'Daily Mean Temperature'!$H$2</c:f>
              <c:strCache>
                <c:ptCount val="1"/>
                <c:pt idx="0">
                  <c:v>Hurn May-Oct 1987 </c:v>
                </c:pt>
              </c:strCache>
            </c:strRef>
          </c:tx>
          <c:spPr>
            <a:ln w="19050" cap="rnd" cmpd="sng">
              <a:solidFill>
                <a:srgbClr val="00B050"/>
              </a:solidFill>
              <a:prstDash val="solid"/>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Temperature'!$H$6:$H$183</c:f>
              <c:numCache>
                <c:formatCode>0.0</c:formatCode>
                <c:ptCount val="178"/>
                <c:pt idx="0">
                  <c:v>9.6785714285714288</c:v>
                </c:pt>
                <c:pt idx="1">
                  <c:v>9.0642857142857149</c:v>
                </c:pt>
                <c:pt idx="2">
                  <c:v>9.264285714285716</c:v>
                </c:pt>
                <c:pt idx="3">
                  <c:v>9.5642857142857132</c:v>
                </c:pt>
                <c:pt idx="4">
                  <c:v>9.8285714285714274</c:v>
                </c:pt>
                <c:pt idx="5">
                  <c:v>10.185714285714287</c:v>
                </c:pt>
                <c:pt idx="6">
                  <c:v>9.8785714285714281</c:v>
                </c:pt>
                <c:pt idx="7">
                  <c:v>9.6857142857142868</c:v>
                </c:pt>
                <c:pt idx="8">
                  <c:v>9.9285714285714288</c:v>
                </c:pt>
                <c:pt idx="9">
                  <c:v>9.6785714285714288</c:v>
                </c:pt>
                <c:pt idx="10">
                  <c:v>9.6214285714285701</c:v>
                </c:pt>
                <c:pt idx="11">
                  <c:v>9.9142857142857128</c:v>
                </c:pt>
                <c:pt idx="12">
                  <c:v>9.6428571428571423</c:v>
                </c:pt>
                <c:pt idx="13">
                  <c:v>10.064285714285715</c:v>
                </c:pt>
                <c:pt idx="14">
                  <c:v>10.014285714285716</c:v>
                </c:pt>
                <c:pt idx="15">
                  <c:v>9.7142857142857135</c:v>
                </c:pt>
                <c:pt idx="16">
                  <c:v>10.02142857142857</c:v>
                </c:pt>
                <c:pt idx="17">
                  <c:v>10.12142857142857</c:v>
                </c:pt>
                <c:pt idx="18">
                  <c:v>10.428571428571429</c:v>
                </c:pt>
                <c:pt idx="19">
                  <c:v>11.092857142857143</c:v>
                </c:pt>
                <c:pt idx="20">
                  <c:v>11.771428571428572</c:v>
                </c:pt>
                <c:pt idx="21">
                  <c:v>12.764285714285714</c:v>
                </c:pt>
                <c:pt idx="22">
                  <c:v>13.749999999999998</c:v>
                </c:pt>
                <c:pt idx="23">
                  <c:v>14.435714285714285</c:v>
                </c:pt>
                <c:pt idx="24">
                  <c:v>15.185714285714285</c:v>
                </c:pt>
                <c:pt idx="25">
                  <c:v>15.514285714285714</c:v>
                </c:pt>
                <c:pt idx="26">
                  <c:v>15.05</c:v>
                </c:pt>
                <c:pt idx="27">
                  <c:v>14.692857142857141</c:v>
                </c:pt>
                <c:pt idx="28">
                  <c:v>14.571428571428571</c:v>
                </c:pt>
                <c:pt idx="29">
                  <c:v>14.357142857142858</c:v>
                </c:pt>
                <c:pt idx="30">
                  <c:v>14.2</c:v>
                </c:pt>
                <c:pt idx="31">
                  <c:v>13.828571428571427</c:v>
                </c:pt>
                <c:pt idx="32">
                  <c:v>13.521428571428572</c:v>
                </c:pt>
                <c:pt idx="33">
                  <c:v>13.342857142857143</c:v>
                </c:pt>
                <c:pt idx="34">
                  <c:v>12.678571428571431</c:v>
                </c:pt>
                <c:pt idx="35">
                  <c:v>12.264285714285714</c:v>
                </c:pt>
                <c:pt idx="36">
                  <c:v>11.878571428571428</c:v>
                </c:pt>
                <c:pt idx="37">
                  <c:v>11.278571428571427</c:v>
                </c:pt>
                <c:pt idx="38">
                  <c:v>10.85</c:v>
                </c:pt>
                <c:pt idx="39">
                  <c:v>10.321428571428573</c:v>
                </c:pt>
                <c:pt idx="40">
                  <c:v>10.200000000000001</c:v>
                </c:pt>
                <c:pt idx="41">
                  <c:v>10.714285714285714</c:v>
                </c:pt>
                <c:pt idx="42">
                  <c:v>10.771428571428572</c:v>
                </c:pt>
                <c:pt idx="43">
                  <c:v>11.292857142857143</c:v>
                </c:pt>
                <c:pt idx="44">
                  <c:v>11.721428571428572</c:v>
                </c:pt>
                <c:pt idx="45">
                  <c:v>12.2</c:v>
                </c:pt>
                <c:pt idx="46">
                  <c:v>12.707142857142857</c:v>
                </c:pt>
                <c:pt idx="47">
                  <c:v>13.721428571428572</c:v>
                </c:pt>
                <c:pt idx="48">
                  <c:v>14.357142857142858</c:v>
                </c:pt>
                <c:pt idx="49">
                  <c:v>14.578571428571427</c:v>
                </c:pt>
                <c:pt idx="50">
                  <c:v>14.842857142857142</c:v>
                </c:pt>
                <c:pt idx="51">
                  <c:v>15.485714285714284</c:v>
                </c:pt>
                <c:pt idx="52">
                  <c:v>16.2</c:v>
                </c:pt>
                <c:pt idx="53">
                  <c:v>17.257142857142856</c:v>
                </c:pt>
                <c:pt idx="54">
                  <c:v>17.3</c:v>
                </c:pt>
                <c:pt idx="55">
                  <c:v>17.035714285714285</c:v>
                </c:pt>
                <c:pt idx="56">
                  <c:v>16.971428571428568</c:v>
                </c:pt>
                <c:pt idx="57">
                  <c:v>16.807142857142857</c:v>
                </c:pt>
                <c:pt idx="58">
                  <c:v>16.578571428571429</c:v>
                </c:pt>
                <c:pt idx="59">
                  <c:v>16.514285714285712</c:v>
                </c:pt>
                <c:pt idx="60">
                  <c:v>16.457142857142859</c:v>
                </c:pt>
                <c:pt idx="61">
                  <c:v>16.828571428571426</c:v>
                </c:pt>
                <c:pt idx="62">
                  <c:v>17.021428571428569</c:v>
                </c:pt>
                <c:pt idx="63">
                  <c:v>17.164285714285715</c:v>
                </c:pt>
                <c:pt idx="64">
                  <c:v>17.635714285714286</c:v>
                </c:pt>
                <c:pt idx="65">
                  <c:v>18.071428571428573</c:v>
                </c:pt>
                <c:pt idx="66">
                  <c:v>17.771428571428569</c:v>
                </c:pt>
                <c:pt idx="67">
                  <c:v>17.25714285714286</c:v>
                </c:pt>
                <c:pt idx="68">
                  <c:v>16.678571428571427</c:v>
                </c:pt>
                <c:pt idx="69">
                  <c:v>16.8</c:v>
                </c:pt>
                <c:pt idx="70">
                  <c:v>16.807142857142857</c:v>
                </c:pt>
                <c:pt idx="71">
                  <c:v>16.542857142857144</c:v>
                </c:pt>
                <c:pt idx="72">
                  <c:v>16.164285714285715</c:v>
                </c:pt>
                <c:pt idx="73">
                  <c:v>16.064285714285713</c:v>
                </c:pt>
                <c:pt idx="74">
                  <c:v>16.207142857142856</c:v>
                </c:pt>
                <c:pt idx="75">
                  <c:v>15.964285714285714</c:v>
                </c:pt>
                <c:pt idx="76">
                  <c:v>15.707142857142856</c:v>
                </c:pt>
                <c:pt idx="77">
                  <c:v>15.771428571428569</c:v>
                </c:pt>
                <c:pt idx="78">
                  <c:v>15.62142857142857</c:v>
                </c:pt>
                <c:pt idx="79">
                  <c:v>15.364285714285714</c:v>
                </c:pt>
                <c:pt idx="80">
                  <c:v>15.071428571428571</c:v>
                </c:pt>
                <c:pt idx="81">
                  <c:v>15.271428571428572</c:v>
                </c:pt>
                <c:pt idx="82">
                  <c:v>15.792857142857143</c:v>
                </c:pt>
                <c:pt idx="83">
                  <c:v>16.071428571428573</c:v>
                </c:pt>
                <c:pt idx="84">
                  <c:v>16.057142857142857</c:v>
                </c:pt>
                <c:pt idx="85">
                  <c:v>16.828571428571429</c:v>
                </c:pt>
                <c:pt idx="86">
                  <c:v>17.392857142857142</c:v>
                </c:pt>
                <c:pt idx="87">
                  <c:v>18.307142857142857</c:v>
                </c:pt>
                <c:pt idx="88">
                  <c:v>18.142857142857142</c:v>
                </c:pt>
                <c:pt idx="89">
                  <c:v>17.55</c:v>
                </c:pt>
                <c:pt idx="90">
                  <c:v>16.850000000000001</c:v>
                </c:pt>
                <c:pt idx="91">
                  <c:v>16.62142857142857</c:v>
                </c:pt>
                <c:pt idx="92">
                  <c:v>15.457142857142856</c:v>
                </c:pt>
                <c:pt idx="93">
                  <c:v>14.464285714285714</c:v>
                </c:pt>
                <c:pt idx="94">
                  <c:v>13.742857142857142</c:v>
                </c:pt>
                <c:pt idx="95">
                  <c:v>13.02142857142857</c:v>
                </c:pt>
                <c:pt idx="96">
                  <c:v>12.628571428571428</c:v>
                </c:pt>
                <c:pt idx="97">
                  <c:v>13.135714285714284</c:v>
                </c:pt>
                <c:pt idx="98">
                  <c:v>13.835714285714287</c:v>
                </c:pt>
                <c:pt idx="99">
                  <c:v>14.5</c:v>
                </c:pt>
                <c:pt idx="100">
                  <c:v>15.292857142857144</c:v>
                </c:pt>
                <c:pt idx="101">
                  <c:v>15.478571428571428</c:v>
                </c:pt>
                <c:pt idx="102">
                  <c:v>16.600000000000001</c:v>
                </c:pt>
                <c:pt idx="103">
                  <c:v>17.678571428571427</c:v>
                </c:pt>
                <c:pt idx="104">
                  <c:v>17.671428571428571</c:v>
                </c:pt>
                <c:pt idx="105">
                  <c:v>17.835714285714285</c:v>
                </c:pt>
                <c:pt idx="106">
                  <c:v>18.264285714285712</c:v>
                </c:pt>
                <c:pt idx="107">
                  <c:v>18.435714285714287</c:v>
                </c:pt>
                <c:pt idx="108">
                  <c:v>18.507142857142856</c:v>
                </c:pt>
                <c:pt idx="109">
                  <c:v>17.607142857142858</c:v>
                </c:pt>
                <c:pt idx="110">
                  <c:v>17.085714285714285</c:v>
                </c:pt>
                <c:pt idx="111">
                  <c:v>17.021428571428572</c:v>
                </c:pt>
                <c:pt idx="112">
                  <c:v>16.399999999999999</c:v>
                </c:pt>
                <c:pt idx="113">
                  <c:v>15.792857142857143</c:v>
                </c:pt>
                <c:pt idx="114">
                  <c:v>15.857142857142858</c:v>
                </c:pt>
                <c:pt idx="115">
                  <c:v>15.7</c:v>
                </c:pt>
                <c:pt idx="116">
                  <c:v>15.992857142857144</c:v>
                </c:pt>
                <c:pt idx="117">
                  <c:v>16.457142857142859</c:v>
                </c:pt>
                <c:pt idx="118">
                  <c:v>16.807142857142857</c:v>
                </c:pt>
                <c:pt idx="119">
                  <c:v>17.207142857142856</c:v>
                </c:pt>
                <c:pt idx="120">
                  <c:v>16.757142857142856</c:v>
                </c:pt>
                <c:pt idx="121">
                  <c:v>16.585714285714282</c:v>
                </c:pt>
                <c:pt idx="122">
                  <c:v>16.364285714285714</c:v>
                </c:pt>
                <c:pt idx="123">
                  <c:v>16.321428571428573</c:v>
                </c:pt>
                <c:pt idx="124">
                  <c:v>15.485714285714289</c:v>
                </c:pt>
                <c:pt idx="125">
                  <c:v>15.000000000000002</c:v>
                </c:pt>
                <c:pt idx="126">
                  <c:v>14.807142857142859</c:v>
                </c:pt>
                <c:pt idx="127">
                  <c:v>15.264285714285714</c:v>
                </c:pt>
                <c:pt idx="128">
                  <c:v>15.4</c:v>
                </c:pt>
                <c:pt idx="129">
                  <c:v>15.5</c:v>
                </c:pt>
                <c:pt idx="130">
                  <c:v>15.335714285714287</c:v>
                </c:pt>
                <c:pt idx="131">
                  <c:v>15.35</c:v>
                </c:pt>
                <c:pt idx="132">
                  <c:v>15.585714285714285</c:v>
                </c:pt>
                <c:pt idx="133">
                  <c:v>15.578571428571427</c:v>
                </c:pt>
                <c:pt idx="134">
                  <c:v>16.021428571428572</c:v>
                </c:pt>
                <c:pt idx="135">
                  <c:v>15.685714285714287</c:v>
                </c:pt>
                <c:pt idx="136">
                  <c:v>15.964285714285714</c:v>
                </c:pt>
                <c:pt idx="137">
                  <c:v>16.407142857142855</c:v>
                </c:pt>
                <c:pt idx="138">
                  <c:v>16.657142857142855</c:v>
                </c:pt>
                <c:pt idx="139">
                  <c:v>16.428571428571427</c:v>
                </c:pt>
                <c:pt idx="140">
                  <c:v>15.799999999999999</c:v>
                </c:pt>
                <c:pt idx="141">
                  <c:v>14.457142857142857</c:v>
                </c:pt>
                <c:pt idx="142">
                  <c:v>13.4</c:v>
                </c:pt>
                <c:pt idx="143">
                  <c:v>12.12857142857143</c:v>
                </c:pt>
                <c:pt idx="144">
                  <c:v>10.985714285714284</c:v>
                </c:pt>
                <c:pt idx="145">
                  <c:v>9.9857142857142858</c:v>
                </c:pt>
                <c:pt idx="146">
                  <c:v>9.5500000000000007</c:v>
                </c:pt>
                <c:pt idx="147">
                  <c:v>9.1928571428571413</c:v>
                </c:pt>
                <c:pt idx="148">
                  <c:v>9.3714285714285701</c:v>
                </c:pt>
                <c:pt idx="149">
                  <c:v>10.407142857142857</c:v>
                </c:pt>
                <c:pt idx="150">
                  <c:v>11.607142857142858</c:v>
                </c:pt>
                <c:pt idx="151">
                  <c:v>12.428571428571429</c:v>
                </c:pt>
                <c:pt idx="152">
                  <c:v>13.292857142857143</c:v>
                </c:pt>
                <c:pt idx="153">
                  <c:v>13.157142857142857</c:v>
                </c:pt>
                <c:pt idx="154">
                  <c:v>13.278571428571428</c:v>
                </c:pt>
                <c:pt idx="155">
                  <c:v>13.107142857142858</c:v>
                </c:pt>
                <c:pt idx="156">
                  <c:v>12.114285714285714</c:v>
                </c:pt>
                <c:pt idx="157">
                  <c:v>10.978571428571428</c:v>
                </c:pt>
                <c:pt idx="158">
                  <c:v>10.12142857142857</c:v>
                </c:pt>
                <c:pt idx="159">
                  <c:v>9.6571428571428584</c:v>
                </c:pt>
                <c:pt idx="160">
                  <c:v>9.1785714285714288</c:v>
                </c:pt>
                <c:pt idx="161">
                  <c:v>9.3714285714285719</c:v>
                </c:pt>
                <c:pt idx="162">
                  <c:v>9.5428571428571445</c:v>
                </c:pt>
                <c:pt idx="163">
                  <c:v>10.057142857142859</c:v>
                </c:pt>
                <c:pt idx="164">
                  <c:v>10.907142857142857</c:v>
                </c:pt>
                <c:pt idx="165">
                  <c:v>11.664285714285715</c:v>
                </c:pt>
                <c:pt idx="166">
                  <c:v>12.221428571428572</c:v>
                </c:pt>
                <c:pt idx="167">
                  <c:v>12.942857142857145</c:v>
                </c:pt>
                <c:pt idx="168">
                  <c:v>12.257142857142856</c:v>
                </c:pt>
                <c:pt idx="169">
                  <c:v>11.450000000000001</c:v>
                </c:pt>
                <c:pt idx="170">
                  <c:v>10.578571428571427</c:v>
                </c:pt>
                <c:pt idx="171">
                  <c:v>9.4928571428571438</c:v>
                </c:pt>
                <c:pt idx="172">
                  <c:v>8.3928571428571423</c:v>
                </c:pt>
                <c:pt idx="173">
                  <c:v>7.8714285714285728</c:v>
                </c:pt>
                <c:pt idx="174">
                  <c:v>7.1928571428571431</c:v>
                </c:pt>
                <c:pt idx="175">
                  <c:v>6.8714285714285719</c:v>
                </c:pt>
                <c:pt idx="176">
                  <c:v>7.3</c:v>
                </c:pt>
                <c:pt idx="177">
                  <c:v>8.0642857142857149</c:v>
                </c:pt>
              </c:numCache>
            </c:numRef>
          </c:val>
          <c:smooth val="0"/>
          <c:extLst>
            <c:ext xmlns:c16="http://schemas.microsoft.com/office/drawing/2014/chart" uri="{C3380CC4-5D6E-409C-BE32-E72D297353CC}">
              <c16:uniqueId val="{00000002-378B-4A26-8868-E189EF0ADF5D}"/>
            </c:ext>
          </c:extLst>
        </c:ser>
        <c:ser>
          <c:idx val="7"/>
          <c:order val="3"/>
          <c:tx>
            <c:strRef>
              <c:f>'Daily Mean Temperature'!$J$2</c:f>
              <c:strCache>
                <c:ptCount val="1"/>
                <c:pt idx="0">
                  <c:v>Leeming May-Oct 1987 </c:v>
                </c:pt>
              </c:strCache>
            </c:strRef>
          </c:tx>
          <c:spPr>
            <a:ln w="28575" cap="rnd">
              <a:solidFill>
                <a:schemeClr val="tx1"/>
              </a:solidFill>
              <a:prstDash val="sysDot"/>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Temperature'!$J$6:$J$183</c:f>
              <c:numCache>
                <c:formatCode>0.0</c:formatCode>
                <c:ptCount val="178"/>
                <c:pt idx="0">
                  <c:v>9.7428571428571438</c:v>
                </c:pt>
                <c:pt idx="1">
                  <c:v>10.27142857142857</c:v>
                </c:pt>
                <c:pt idx="2">
                  <c:v>11.071428571428571</c:v>
                </c:pt>
                <c:pt idx="3">
                  <c:v>11.464285714285714</c:v>
                </c:pt>
                <c:pt idx="4">
                  <c:v>11.9</c:v>
                </c:pt>
                <c:pt idx="5">
                  <c:v>11.228571428571428</c:v>
                </c:pt>
                <c:pt idx="6">
                  <c:v>10.885714285714286</c:v>
                </c:pt>
                <c:pt idx="7">
                  <c:v>9.7785714285714285</c:v>
                </c:pt>
                <c:pt idx="8">
                  <c:v>8.8142857142857149</c:v>
                </c:pt>
                <c:pt idx="9">
                  <c:v>7.9285714285714288</c:v>
                </c:pt>
                <c:pt idx="10">
                  <c:v>7.5357142857142856</c:v>
                </c:pt>
                <c:pt idx="11">
                  <c:v>7.242857142857142</c:v>
                </c:pt>
                <c:pt idx="12">
                  <c:v>7.1785714285714288</c:v>
                </c:pt>
                <c:pt idx="13">
                  <c:v>7.3000000000000016</c:v>
                </c:pt>
                <c:pt idx="14">
                  <c:v>7.6928571428571431</c:v>
                </c:pt>
                <c:pt idx="15">
                  <c:v>7.8785714285714281</c:v>
                </c:pt>
                <c:pt idx="16">
                  <c:v>8.3928571428571423</c:v>
                </c:pt>
                <c:pt idx="17">
                  <c:v>8.8214285714285712</c:v>
                </c:pt>
                <c:pt idx="18">
                  <c:v>9.3357142857142854</c:v>
                </c:pt>
                <c:pt idx="19">
                  <c:v>9.65</c:v>
                </c:pt>
                <c:pt idx="20">
                  <c:v>9.735714285714284</c:v>
                </c:pt>
                <c:pt idx="21">
                  <c:v>9.7357142857142858</c:v>
                </c:pt>
                <c:pt idx="22">
                  <c:v>10.049999999999999</c:v>
                </c:pt>
                <c:pt idx="23">
                  <c:v>10.707142857142856</c:v>
                </c:pt>
                <c:pt idx="24">
                  <c:v>11.357142857142858</c:v>
                </c:pt>
                <c:pt idx="25">
                  <c:v>11.635714285714284</c:v>
                </c:pt>
                <c:pt idx="26">
                  <c:v>11.985714285714286</c:v>
                </c:pt>
                <c:pt idx="27">
                  <c:v>12.492857142857144</c:v>
                </c:pt>
                <c:pt idx="28">
                  <c:v>12.664285714285713</c:v>
                </c:pt>
                <c:pt idx="29">
                  <c:v>12.507142857142854</c:v>
                </c:pt>
                <c:pt idx="30">
                  <c:v>12.392857142857142</c:v>
                </c:pt>
                <c:pt idx="31">
                  <c:v>12.107142857142858</c:v>
                </c:pt>
                <c:pt idx="32">
                  <c:v>11.535714285714286</c:v>
                </c:pt>
                <c:pt idx="33">
                  <c:v>11.2</c:v>
                </c:pt>
                <c:pt idx="34">
                  <c:v>10.942857142857141</c:v>
                </c:pt>
                <c:pt idx="35">
                  <c:v>10.928571428571427</c:v>
                </c:pt>
                <c:pt idx="36">
                  <c:v>11.114285714285714</c:v>
                </c:pt>
                <c:pt idx="37">
                  <c:v>10.542857142857144</c:v>
                </c:pt>
                <c:pt idx="38">
                  <c:v>10.328571428571427</c:v>
                </c:pt>
                <c:pt idx="39">
                  <c:v>10.335714285714285</c:v>
                </c:pt>
                <c:pt idx="40">
                  <c:v>10.171428571428573</c:v>
                </c:pt>
                <c:pt idx="41">
                  <c:v>10.028571428571428</c:v>
                </c:pt>
                <c:pt idx="42">
                  <c:v>10.321428571428571</c:v>
                </c:pt>
                <c:pt idx="43">
                  <c:v>10.464285714285714</c:v>
                </c:pt>
                <c:pt idx="44">
                  <c:v>10.964285714285714</c:v>
                </c:pt>
                <c:pt idx="45">
                  <c:v>11.271428571428572</c:v>
                </c:pt>
                <c:pt idx="46">
                  <c:v>11.507142857142858</c:v>
                </c:pt>
                <c:pt idx="47">
                  <c:v>12.014285714285716</c:v>
                </c:pt>
                <c:pt idx="48">
                  <c:v>12.557142857142859</c:v>
                </c:pt>
                <c:pt idx="49">
                  <c:v>12.342857142857142</c:v>
                </c:pt>
                <c:pt idx="50">
                  <c:v>12.342857142857143</c:v>
                </c:pt>
                <c:pt idx="51">
                  <c:v>12.685714285714285</c:v>
                </c:pt>
                <c:pt idx="52">
                  <c:v>13.349999999999998</c:v>
                </c:pt>
                <c:pt idx="53">
                  <c:v>14.385714285714284</c:v>
                </c:pt>
                <c:pt idx="54">
                  <c:v>14.735714285714286</c:v>
                </c:pt>
                <c:pt idx="55">
                  <c:v>14.850000000000003</c:v>
                </c:pt>
                <c:pt idx="56">
                  <c:v>15.421428571428573</c:v>
                </c:pt>
                <c:pt idx="57">
                  <c:v>16.114285714285717</c:v>
                </c:pt>
                <c:pt idx="58">
                  <c:v>16.478571428571428</c:v>
                </c:pt>
                <c:pt idx="59">
                  <c:v>16.728571428571428</c:v>
                </c:pt>
                <c:pt idx="60">
                  <c:v>16.864285714285714</c:v>
                </c:pt>
                <c:pt idx="61">
                  <c:v>17.235714285714288</c:v>
                </c:pt>
                <c:pt idx="62">
                  <c:v>17.357142857142858</c:v>
                </c:pt>
                <c:pt idx="63">
                  <c:v>17.214285714285715</c:v>
                </c:pt>
                <c:pt idx="64">
                  <c:v>17.435714285714287</c:v>
                </c:pt>
                <c:pt idx="65">
                  <c:v>17.471428571428568</c:v>
                </c:pt>
                <c:pt idx="66">
                  <c:v>17.035714285714285</c:v>
                </c:pt>
                <c:pt idx="67">
                  <c:v>16.707142857142856</c:v>
                </c:pt>
                <c:pt idx="68">
                  <c:v>16.528571428571428</c:v>
                </c:pt>
                <c:pt idx="69">
                  <c:v>17.021428571428569</c:v>
                </c:pt>
                <c:pt idx="70">
                  <c:v>17.064285714285713</c:v>
                </c:pt>
                <c:pt idx="71">
                  <c:v>16.635714285714283</c:v>
                </c:pt>
                <c:pt idx="72">
                  <c:v>16.164285714285715</c:v>
                </c:pt>
                <c:pt idx="73">
                  <c:v>15.992857142857138</c:v>
                </c:pt>
                <c:pt idx="74">
                  <c:v>15.478571428571428</c:v>
                </c:pt>
                <c:pt idx="75">
                  <c:v>15</c:v>
                </c:pt>
                <c:pt idx="76">
                  <c:v>14.171428571428574</c:v>
                </c:pt>
                <c:pt idx="77">
                  <c:v>14.185714285714287</c:v>
                </c:pt>
                <c:pt idx="78">
                  <c:v>13.9</c:v>
                </c:pt>
                <c:pt idx="79">
                  <c:v>13.592857142857142</c:v>
                </c:pt>
                <c:pt idx="80">
                  <c:v>13.228571428571428</c:v>
                </c:pt>
                <c:pt idx="81">
                  <c:v>13.45</c:v>
                </c:pt>
                <c:pt idx="82">
                  <c:v>13.692857142857141</c:v>
                </c:pt>
                <c:pt idx="83">
                  <c:v>14.45</c:v>
                </c:pt>
                <c:pt idx="84">
                  <c:v>14.835714285714285</c:v>
                </c:pt>
                <c:pt idx="85">
                  <c:v>15.485714285714286</c:v>
                </c:pt>
                <c:pt idx="86">
                  <c:v>15.72142857142857</c:v>
                </c:pt>
                <c:pt idx="87">
                  <c:v>16.107142857142858</c:v>
                </c:pt>
                <c:pt idx="88">
                  <c:v>15.95</c:v>
                </c:pt>
                <c:pt idx="89">
                  <c:v>15.607142857142858</c:v>
                </c:pt>
                <c:pt idx="90">
                  <c:v>14.971428571428572</c:v>
                </c:pt>
                <c:pt idx="91">
                  <c:v>14.214285714285714</c:v>
                </c:pt>
                <c:pt idx="92">
                  <c:v>13.228571428571428</c:v>
                </c:pt>
                <c:pt idx="93">
                  <c:v>13.321428571428571</c:v>
                </c:pt>
                <c:pt idx="94">
                  <c:v>13.114285714285714</c:v>
                </c:pt>
                <c:pt idx="95">
                  <c:v>12.907142857142857</c:v>
                </c:pt>
                <c:pt idx="96">
                  <c:v>13.014285714285714</c:v>
                </c:pt>
                <c:pt idx="97">
                  <c:v>13.328571428571427</c:v>
                </c:pt>
                <c:pt idx="98">
                  <c:v>14.142857142857142</c:v>
                </c:pt>
                <c:pt idx="99">
                  <c:v>14.907142857142857</c:v>
                </c:pt>
                <c:pt idx="100">
                  <c:v>15.057142857142855</c:v>
                </c:pt>
                <c:pt idx="101">
                  <c:v>15.842857142857142</c:v>
                </c:pt>
                <c:pt idx="102">
                  <c:v>16.849999999999998</c:v>
                </c:pt>
                <c:pt idx="103">
                  <c:v>17.564285714285713</c:v>
                </c:pt>
                <c:pt idx="104">
                  <c:v>17.621428571428574</c:v>
                </c:pt>
                <c:pt idx="105">
                  <c:v>18.021428571428572</c:v>
                </c:pt>
                <c:pt idx="106">
                  <c:v>18.792857142857141</c:v>
                </c:pt>
                <c:pt idx="107">
                  <c:v>18.7</c:v>
                </c:pt>
                <c:pt idx="108">
                  <c:v>18.021428571428572</c:v>
                </c:pt>
                <c:pt idx="109">
                  <c:v>16.992857142857144</c:v>
                </c:pt>
                <c:pt idx="110">
                  <c:v>16.357142857142858</c:v>
                </c:pt>
                <c:pt idx="111">
                  <c:v>15.842857142857143</c:v>
                </c:pt>
                <c:pt idx="112">
                  <c:v>14.835714285714287</c:v>
                </c:pt>
                <c:pt idx="113">
                  <c:v>13.978571428571428</c:v>
                </c:pt>
                <c:pt idx="114">
                  <c:v>14.535714285714286</c:v>
                </c:pt>
                <c:pt idx="115">
                  <c:v>14.907142857142857</c:v>
                </c:pt>
                <c:pt idx="116">
                  <c:v>15.185714285714283</c:v>
                </c:pt>
                <c:pt idx="117">
                  <c:v>15.228571428571426</c:v>
                </c:pt>
                <c:pt idx="118">
                  <c:v>15.44285714285714</c:v>
                </c:pt>
                <c:pt idx="119">
                  <c:v>15.985714285714286</c:v>
                </c:pt>
                <c:pt idx="120">
                  <c:v>15.842857142857145</c:v>
                </c:pt>
                <c:pt idx="121">
                  <c:v>15.164285714285715</c:v>
                </c:pt>
                <c:pt idx="122">
                  <c:v>14.62857142857143</c:v>
                </c:pt>
                <c:pt idx="123">
                  <c:v>14.435714285714287</c:v>
                </c:pt>
                <c:pt idx="124">
                  <c:v>14.114285714285714</c:v>
                </c:pt>
                <c:pt idx="125">
                  <c:v>14.092857142857142</c:v>
                </c:pt>
                <c:pt idx="126">
                  <c:v>13.614285714285714</c:v>
                </c:pt>
                <c:pt idx="127">
                  <c:v>13.678571428571429</c:v>
                </c:pt>
                <c:pt idx="128">
                  <c:v>13.928571428571431</c:v>
                </c:pt>
                <c:pt idx="129">
                  <c:v>14.057142857142855</c:v>
                </c:pt>
                <c:pt idx="130">
                  <c:v>14.164285714285713</c:v>
                </c:pt>
                <c:pt idx="131">
                  <c:v>14.5</c:v>
                </c:pt>
                <c:pt idx="132">
                  <c:v>14.835714285714287</c:v>
                </c:pt>
                <c:pt idx="133">
                  <c:v>15.142857142857142</c:v>
                </c:pt>
                <c:pt idx="134">
                  <c:v>15</c:v>
                </c:pt>
                <c:pt idx="135">
                  <c:v>14.15714285714286</c:v>
                </c:pt>
                <c:pt idx="136">
                  <c:v>14.114285714285714</c:v>
                </c:pt>
                <c:pt idx="137">
                  <c:v>14.464285714285714</c:v>
                </c:pt>
                <c:pt idx="138">
                  <c:v>14.578571428571427</c:v>
                </c:pt>
                <c:pt idx="139">
                  <c:v>14.299999999999999</c:v>
                </c:pt>
                <c:pt idx="140">
                  <c:v>13.72857142857143</c:v>
                </c:pt>
                <c:pt idx="141">
                  <c:v>13.12857142857143</c:v>
                </c:pt>
                <c:pt idx="142">
                  <c:v>12.799999999999999</c:v>
                </c:pt>
                <c:pt idx="143">
                  <c:v>11.864285714285714</c:v>
                </c:pt>
                <c:pt idx="144">
                  <c:v>10.921428571428569</c:v>
                </c:pt>
                <c:pt idx="145">
                  <c:v>10.314285714285715</c:v>
                </c:pt>
                <c:pt idx="146">
                  <c:v>9.5500000000000007</c:v>
                </c:pt>
                <c:pt idx="147">
                  <c:v>9.2142857142857135</c:v>
                </c:pt>
                <c:pt idx="148">
                  <c:v>9.3785714285714281</c:v>
                </c:pt>
                <c:pt idx="149">
                  <c:v>9.85</c:v>
                </c:pt>
                <c:pt idx="150">
                  <c:v>10.178571428571429</c:v>
                </c:pt>
                <c:pt idx="151">
                  <c:v>10.314285714285715</c:v>
                </c:pt>
                <c:pt idx="152">
                  <c:v>10.492857142857144</c:v>
                </c:pt>
                <c:pt idx="153">
                  <c:v>10.578571428571427</c:v>
                </c:pt>
                <c:pt idx="154">
                  <c:v>10.571428571428571</c:v>
                </c:pt>
                <c:pt idx="155">
                  <c:v>10.207142857142857</c:v>
                </c:pt>
                <c:pt idx="156">
                  <c:v>9.5928571428571416</c:v>
                </c:pt>
                <c:pt idx="157">
                  <c:v>9.4214285714285726</c:v>
                </c:pt>
                <c:pt idx="158">
                  <c:v>8.9214285714285726</c:v>
                </c:pt>
                <c:pt idx="159">
                  <c:v>8.3214285714285712</c:v>
                </c:pt>
                <c:pt idx="160">
                  <c:v>8.1142857142857139</c:v>
                </c:pt>
                <c:pt idx="161">
                  <c:v>7.9642857142857144</c:v>
                </c:pt>
                <c:pt idx="162">
                  <c:v>8.1071428571428577</c:v>
                </c:pt>
                <c:pt idx="163">
                  <c:v>8.6285714285714299</c:v>
                </c:pt>
                <c:pt idx="164">
                  <c:v>9.1142857142857139</c:v>
                </c:pt>
                <c:pt idx="165">
                  <c:v>9.8785714285714299</c:v>
                </c:pt>
                <c:pt idx="166">
                  <c:v>10.385714285714286</c:v>
                </c:pt>
                <c:pt idx="167">
                  <c:v>11.064285714285715</c:v>
                </c:pt>
                <c:pt idx="168">
                  <c:v>11.028571428571428</c:v>
                </c:pt>
                <c:pt idx="169">
                  <c:v>10.421428571428573</c:v>
                </c:pt>
                <c:pt idx="170">
                  <c:v>9.7000000000000011</c:v>
                </c:pt>
                <c:pt idx="171">
                  <c:v>8.9714285714285715</c:v>
                </c:pt>
                <c:pt idx="172">
                  <c:v>8.1214285714285719</c:v>
                </c:pt>
                <c:pt idx="173">
                  <c:v>7.6714285714285717</c:v>
                </c:pt>
                <c:pt idx="174">
                  <c:v>7</c:v>
                </c:pt>
                <c:pt idx="175">
                  <c:v>6.3571428571428585</c:v>
                </c:pt>
                <c:pt idx="176">
                  <c:v>6.2285714285714286</c:v>
                </c:pt>
                <c:pt idx="177">
                  <c:v>6.2642857142857151</c:v>
                </c:pt>
              </c:numCache>
            </c:numRef>
          </c:val>
          <c:smooth val="0"/>
          <c:extLst>
            <c:ext xmlns:c16="http://schemas.microsoft.com/office/drawing/2014/chart" uri="{C3380CC4-5D6E-409C-BE32-E72D297353CC}">
              <c16:uniqueId val="{00000003-378B-4A26-8868-E189EF0ADF5D}"/>
            </c:ext>
          </c:extLst>
        </c:ser>
        <c:ser>
          <c:idx val="8"/>
          <c:order val="4"/>
          <c:tx>
            <c:strRef>
              <c:f>'Daily Mean Temperature'!$L$2</c:f>
              <c:strCache>
                <c:ptCount val="1"/>
                <c:pt idx="0">
                  <c:v>Leuchars May-Oct 1987 </c:v>
                </c:pt>
              </c:strCache>
            </c:strRef>
          </c:tx>
          <c:spPr>
            <a:ln w="19050" cap="rnd">
              <a:solidFill>
                <a:schemeClr val="accent3">
                  <a:lumMod val="60000"/>
                </a:schemeClr>
              </a:solidFill>
              <a:prstDash val="sysDash"/>
              <a:round/>
            </a:ln>
            <a:effectLst/>
          </c:spPr>
          <c:marker>
            <c:symbol val="none"/>
          </c:marker>
          <c:cat>
            <c:strRef>
              <c:f>'Daily Mean Temperature'!$B$3:$B$186</c:f>
              <c:strCache>
                <c:ptCount val="184"/>
                <c:pt idx="0">
                  <c:v>01/05/1987</c:v>
                </c:pt>
                <c:pt idx="1">
                  <c:v>02/05/1987</c:v>
                </c:pt>
                <c:pt idx="2">
                  <c:v>03/05/1987</c:v>
                </c:pt>
                <c:pt idx="3">
                  <c:v>04/05/1987</c:v>
                </c:pt>
                <c:pt idx="4">
                  <c:v>05/05/1987</c:v>
                </c:pt>
                <c:pt idx="5">
                  <c:v>06/05/1987</c:v>
                </c:pt>
                <c:pt idx="6">
                  <c:v>07/05/1987</c:v>
                </c:pt>
                <c:pt idx="7">
                  <c:v>08/05/1987</c:v>
                </c:pt>
                <c:pt idx="8">
                  <c:v>09/05/1987</c:v>
                </c:pt>
                <c:pt idx="9">
                  <c:v>10/05/1987</c:v>
                </c:pt>
                <c:pt idx="10">
                  <c:v>11/05/1987</c:v>
                </c:pt>
                <c:pt idx="11">
                  <c:v>12/05/1987</c:v>
                </c:pt>
                <c:pt idx="12">
                  <c:v>13/05/1987</c:v>
                </c:pt>
                <c:pt idx="13">
                  <c:v>14/05/1987</c:v>
                </c:pt>
                <c:pt idx="14">
                  <c:v>15/05/1987</c:v>
                </c:pt>
                <c:pt idx="15">
                  <c:v>16/05/1987</c:v>
                </c:pt>
                <c:pt idx="16">
                  <c:v>17/05/1987</c:v>
                </c:pt>
                <c:pt idx="17">
                  <c:v>18/05/1987</c:v>
                </c:pt>
                <c:pt idx="18">
                  <c:v>19/05/1987</c:v>
                </c:pt>
                <c:pt idx="19">
                  <c:v>20/05/1987</c:v>
                </c:pt>
                <c:pt idx="20">
                  <c:v>21/05/1987</c:v>
                </c:pt>
                <c:pt idx="21">
                  <c:v>22/05/1987</c:v>
                </c:pt>
                <c:pt idx="22">
                  <c:v>23/05/1987</c:v>
                </c:pt>
                <c:pt idx="23">
                  <c:v>24/05/1987</c:v>
                </c:pt>
                <c:pt idx="24">
                  <c:v>25/05/1987</c:v>
                </c:pt>
                <c:pt idx="25">
                  <c:v>26/05/1987</c:v>
                </c:pt>
                <c:pt idx="26">
                  <c:v>27/05/1987</c:v>
                </c:pt>
                <c:pt idx="27">
                  <c:v>28/05/1987</c:v>
                </c:pt>
                <c:pt idx="28">
                  <c:v>29/05/1987</c:v>
                </c:pt>
                <c:pt idx="29">
                  <c:v>30/05/1987</c:v>
                </c:pt>
                <c:pt idx="30">
                  <c:v>31/05/1987</c:v>
                </c:pt>
                <c:pt idx="31">
                  <c:v>01/06/1987</c:v>
                </c:pt>
                <c:pt idx="32">
                  <c:v>02/06/1987</c:v>
                </c:pt>
                <c:pt idx="33">
                  <c:v>03/06/1987</c:v>
                </c:pt>
                <c:pt idx="34">
                  <c:v>04/06/1987</c:v>
                </c:pt>
                <c:pt idx="35">
                  <c:v>05/06/1987</c:v>
                </c:pt>
                <c:pt idx="36">
                  <c:v>06/06/1987</c:v>
                </c:pt>
                <c:pt idx="37">
                  <c:v>07/06/1987</c:v>
                </c:pt>
                <c:pt idx="38">
                  <c:v>08/06/1987</c:v>
                </c:pt>
                <c:pt idx="39">
                  <c:v>09/06/1987</c:v>
                </c:pt>
                <c:pt idx="40">
                  <c:v>10/06/1987</c:v>
                </c:pt>
                <c:pt idx="41">
                  <c:v>11/06/1987</c:v>
                </c:pt>
                <c:pt idx="42">
                  <c:v>12/06/1987</c:v>
                </c:pt>
                <c:pt idx="43">
                  <c:v>13/06/1987</c:v>
                </c:pt>
                <c:pt idx="44">
                  <c:v>14/06/1987</c:v>
                </c:pt>
                <c:pt idx="45">
                  <c:v>15/06/1987</c:v>
                </c:pt>
                <c:pt idx="46">
                  <c:v>16/06/1987</c:v>
                </c:pt>
                <c:pt idx="47">
                  <c:v>17/06/1987</c:v>
                </c:pt>
                <c:pt idx="48">
                  <c:v>18/06/1987</c:v>
                </c:pt>
                <c:pt idx="49">
                  <c:v>19/06/1987</c:v>
                </c:pt>
                <c:pt idx="50">
                  <c:v>20/06/1987</c:v>
                </c:pt>
                <c:pt idx="51">
                  <c:v>21/06/1987</c:v>
                </c:pt>
                <c:pt idx="52">
                  <c:v>22/06/1987</c:v>
                </c:pt>
                <c:pt idx="53">
                  <c:v>23/06/1987</c:v>
                </c:pt>
                <c:pt idx="54">
                  <c:v>24/06/1987</c:v>
                </c:pt>
                <c:pt idx="55">
                  <c:v>25/06/1987</c:v>
                </c:pt>
                <c:pt idx="56">
                  <c:v>26/06/1987</c:v>
                </c:pt>
                <c:pt idx="57">
                  <c:v>27/06/1987</c:v>
                </c:pt>
                <c:pt idx="58">
                  <c:v>28/06/1987</c:v>
                </c:pt>
                <c:pt idx="59">
                  <c:v>29/06/1987</c:v>
                </c:pt>
                <c:pt idx="60">
                  <c:v>30/06/1987</c:v>
                </c:pt>
                <c:pt idx="61">
                  <c:v>01/07/1987</c:v>
                </c:pt>
                <c:pt idx="62">
                  <c:v>02/07/1987</c:v>
                </c:pt>
                <c:pt idx="63">
                  <c:v>03/07/1987</c:v>
                </c:pt>
                <c:pt idx="64">
                  <c:v>04/07/1987</c:v>
                </c:pt>
                <c:pt idx="65">
                  <c:v>05/07/1987</c:v>
                </c:pt>
                <c:pt idx="66">
                  <c:v>06/07/1987</c:v>
                </c:pt>
                <c:pt idx="67">
                  <c:v>07/07/1987</c:v>
                </c:pt>
                <c:pt idx="68">
                  <c:v>08/07/1987</c:v>
                </c:pt>
                <c:pt idx="69">
                  <c:v>09/07/1987</c:v>
                </c:pt>
                <c:pt idx="70">
                  <c:v>10/07/1987</c:v>
                </c:pt>
                <c:pt idx="71">
                  <c:v>11/07/1987</c:v>
                </c:pt>
                <c:pt idx="72">
                  <c:v>12/07/1987</c:v>
                </c:pt>
                <c:pt idx="73">
                  <c:v>13/07/1987</c:v>
                </c:pt>
                <c:pt idx="74">
                  <c:v>14/07/1987</c:v>
                </c:pt>
                <c:pt idx="75">
                  <c:v>15/07/1987</c:v>
                </c:pt>
                <c:pt idx="76">
                  <c:v>16/07/1987</c:v>
                </c:pt>
                <c:pt idx="77">
                  <c:v>17/07/1987</c:v>
                </c:pt>
                <c:pt idx="78">
                  <c:v>18/07/1987</c:v>
                </c:pt>
                <c:pt idx="79">
                  <c:v>19/07/1987</c:v>
                </c:pt>
                <c:pt idx="80">
                  <c:v>20/07/1987</c:v>
                </c:pt>
                <c:pt idx="81">
                  <c:v>21/07/1987</c:v>
                </c:pt>
                <c:pt idx="82">
                  <c:v>22/07/1987</c:v>
                </c:pt>
                <c:pt idx="83">
                  <c:v>23/07/1987</c:v>
                </c:pt>
                <c:pt idx="84">
                  <c:v>24/07/1987</c:v>
                </c:pt>
                <c:pt idx="85">
                  <c:v>25/07/1987</c:v>
                </c:pt>
                <c:pt idx="86">
                  <c:v>26/07/1987</c:v>
                </c:pt>
                <c:pt idx="87">
                  <c:v>27/07/1987</c:v>
                </c:pt>
                <c:pt idx="88">
                  <c:v>28/07/1987</c:v>
                </c:pt>
                <c:pt idx="89">
                  <c:v>29/07/1987</c:v>
                </c:pt>
                <c:pt idx="90">
                  <c:v>30/07/1987</c:v>
                </c:pt>
                <c:pt idx="91">
                  <c:v>31/07/1987</c:v>
                </c:pt>
                <c:pt idx="92">
                  <c:v>01/08/1987</c:v>
                </c:pt>
                <c:pt idx="93">
                  <c:v>02/08/1987</c:v>
                </c:pt>
                <c:pt idx="94">
                  <c:v>03/08/1987</c:v>
                </c:pt>
                <c:pt idx="95">
                  <c:v>04/08/1987</c:v>
                </c:pt>
                <c:pt idx="96">
                  <c:v>05/08/1987</c:v>
                </c:pt>
                <c:pt idx="97">
                  <c:v>06/08/1987</c:v>
                </c:pt>
                <c:pt idx="98">
                  <c:v>07/08/1987</c:v>
                </c:pt>
                <c:pt idx="99">
                  <c:v>08/08/1987</c:v>
                </c:pt>
                <c:pt idx="100">
                  <c:v>09/08/1987</c:v>
                </c:pt>
                <c:pt idx="101">
                  <c:v>10/08/1987</c:v>
                </c:pt>
                <c:pt idx="102">
                  <c:v>11/08/1987</c:v>
                </c:pt>
                <c:pt idx="103">
                  <c:v>12/08/1987</c:v>
                </c:pt>
                <c:pt idx="104">
                  <c:v>13/08/1987</c:v>
                </c:pt>
                <c:pt idx="105">
                  <c:v>14/08/1987</c:v>
                </c:pt>
                <c:pt idx="106">
                  <c:v>15/08/1987</c:v>
                </c:pt>
                <c:pt idx="107">
                  <c:v>16/08/1987</c:v>
                </c:pt>
                <c:pt idx="108">
                  <c:v>17/08/1987</c:v>
                </c:pt>
                <c:pt idx="109">
                  <c:v>18/08/1987</c:v>
                </c:pt>
                <c:pt idx="110">
                  <c:v>19/08/1987</c:v>
                </c:pt>
                <c:pt idx="111">
                  <c:v>20/08/1987</c:v>
                </c:pt>
                <c:pt idx="112">
                  <c:v>21/08/1987</c:v>
                </c:pt>
                <c:pt idx="113">
                  <c:v>22/08/1987</c:v>
                </c:pt>
                <c:pt idx="114">
                  <c:v>23/08/1987</c:v>
                </c:pt>
                <c:pt idx="115">
                  <c:v>24/08/1987</c:v>
                </c:pt>
                <c:pt idx="116">
                  <c:v>25/08/1987</c:v>
                </c:pt>
                <c:pt idx="117">
                  <c:v>26/08/1987</c:v>
                </c:pt>
                <c:pt idx="118">
                  <c:v>27/08/1987</c:v>
                </c:pt>
                <c:pt idx="119">
                  <c:v>28/08/1987</c:v>
                </c:pt>
                <c:pt idx="120">
                  <c:v>29/08/1987</c:v>
                </c:pt>
                <c:pt idx="121">
                  <c:v>30/08/1987</c:v>
                </c:pt>
                <c:pt idx="122">
                  <c:v>31/08/1987</c:v>
                </c:pt>
                <c:pt idx="123">
                  <c:v>01/09/1987</c:v>
                </c:pt>
                <c:pt idx="124">
                  <c:v>02/09/1987</c:v>
                </c:pt>
                <c:pt idx="125">
                  <c:v>03/09/1987</c:v>
                </c:pt>
                <c:pt idx="126">
                  <c:v>04/09/1987</c:v>
                </c:pt>
                <c:pt idx="127">
                  <c:v>05/09/1987</c:v>
                </c:pt>
                <c:pt idx="128">
                  <c:v>06/09/1987</c:v>
                </c:pt>
                <c:pt idx="129">
                  <c:v>07/09/1987</c:v>
                </c:pt>
                <c:pt idx="130">
                  <c:v>08/09/1987</c:v>
                </c:pt>
                <c:pt idx="131">
                  <c:v>09/09/1987</c:v>
                </c:pt>
                <c:pt idx="132">
                  <c:v>10/09/1987</c:v>
                </c:pt>
                <c:pt idx="133">
                  <c:v>11/09/1987</c:v>
                </c:pt>
                <c:pt idx="134">
                  <c:v>12/09/1987</c:v>
                </c:pt>
                <c:pt idx="135">
                  <c:v>13/09/1987</c:v>
                </c:pt>
                <c:pt idx="136">
                  <c:v>14/09/1987</c:v>
                </c:pt>
                <c:pt idx="137">
                  <c:v>15/09/1987</c:v>
                </c:pt>
                <c:pt idx="138">
                  <c:v>16/09/1987</c:v>
                </c:pt>
                <c:pt idx="139">
                  <c:v>17/09/1987</c:v>
                </c:pt>
                <c:pt idx="140">
                  <c:v>18/09/1987</c:v>
                </c:pt>
                <c:pt idx="141">
                  <c:v>19/09/1987</c:v>
                </c:pt>
                <c:pt idx="142">
                  <c:v>20/09/1987</c:v>
                </c:pt>
                <c:pt idx="143">
                  <c:v>21/09/1987</c:v>
                </c:pt>
                <c:pt idx="144">
                  <c:v>22/09/1987</c:v>
                </c:pt>
                <c:pt idx="145">
                  <c:v>23/09/1987</c:v>
                </c:pt>
                <c:pt idx="146">
                  <c:v>24/09/1987</c:v>
                </c:pt>
                <c:pt idx="147">
                  <c:v>25/09/1987</c:v>
                </c:pt>
                <c:pt idx="148">
                  <c:v>26/09/1987</c:v>
                </c:pt>
                <c:pt idx="149">
                  <c:v>27/09/1987</c:v>
                </c:pt>
                <c:pt idx="150">
                  <c:v>28/09/1987</c:v>
                </c:pt>
                <c:pt idx="151">
                  <c:v>29/09/1987</c:v>
                </c:pt>
                <c:pt idx="152">
                  <c:v>30/09/1987</c:v>
                </c:pt>
                <c:pt idx="153">
                  <c:v>01/10/1987</c:v>
                </c:pt>
                <c:pt idx="154">
                  <c:v>02/10/1987</c:v>
                </c:pt>
                <c:pt idx="155">
                  <c:v>03/10/1987</c:v>
                </c:pt>
                <c:pt idx="156">
                  <c:v>04/10/1987</c:v>
                </c:pt>
                <c:pt idx="157">
                  <c:v>05/10/1987</c:v>
                </c:pt>
                <c:pt idx="158">
                  <c:v>06/10/1987</c:v>
                </c:pt>
                <c:pt idx="159">
                  <c:v>07/10/1987</c:v>
                </c:pt>
                <c:pt idx="160">
                  <c:v>08/10/1987</c:v>
                </c:pt>
                <c:pt idx="161">
                  <c:v>09/10/1987</c:v>
                </c:pt>
                <c:pt idx="162">
                  <c:v>10/10/1987</c:v>
                </c:pt>
                <c:pt idx="163">
                  <c:v>11/10/1987</c:v>
                </c:pt>
                <c:pt idx="164">
                  <c:v>12/10/1987</c:v>
                </c:pt>
                <c:pt idx="165">
                  <c:v>13/10/1987</c:v>
                </c:pt>
                <c:pt idx="166">
                  <c:v>14/10/1987</c:v>
                </c:pt>
                <c:pt idx="167">
                  <c:v>15/10/1987</c:v>
                </c:pt>
                <c:pt idx="168">
                  <c:v>16/10/1987</c:v>
                </c:pt>
                <c:pt idx="169">
                  <c:v>17/10/1987</c:v>
                </c:pt>
                <c:pt idx="170">
                  <c:v>18/10/1987</c:v>
                </c:pt>
                <c:pt idx="171">
                  <c:v>19/10/1987</c:v>
                </c:pt>
                <c:pt idx="172">
                  <c:v>20/10/1987</c:v>
                </c:pt>
                <c:pt idx="173">
                  <c:v>21/10/1987</c:v>
                </c:pt>
                <c:pt idx="174">
                  <c:v>22/10/1987</c:v>
                </c:pt>
                <c:pt idx="175">
                  <c:v>23/10/1987</c:v>
                </c:pt>
                <c:pt idx="176">
                  <c:v>24/10/1987</c:v>
                </c:pt>
                <c:pt idx="177">
                  <c:v>25/10/1987</c:v>
                </c:pt>
                <c:pt idx="178">
                  <c:v>26/10/1987</c:v>
                </c:pt>
                <c:pt idx="179">
                  <c:v>27/10/1987</c:v>
                </c:pt>
                <c:pt idx="180">
                  <c:v>28/10/1987</c:v>
                </c:pt>
                <c:pt idx="181">
                  <c:v>29/10/1987</c:v>
                </c:pt>
                <c:pt idx="182">
                  <c:v>30/10/1987</c:v>
                </c:pt>
                <c:pt idx="183">
                  <c:v>31/10/1987</c:v>
                </c:pt>
              </c:strCache>
            </c:strRef>
          </c:cat>
          <c:val>
            <c:numRef>
              <c:f>'Daily Mean Temperature'!$L$6:$L$183</c:f>
              <c:numCache>
                <c:formatCode>0.0</c:formatCode>
                <c:ptCount val="178"/>
                <c:pt idx="0">
                  <c:v>8.985714285714284</c:v>
                </c:pt>
                <c:pt idx="1">
                  <c:v>9.4500000000000011</c:v>
                </c:pt>
                <c:pt idx="2">
                  <c:v>10.357142857142858</c:v>
                </c:pt>
                <c:pt idx="3">
                  <c:v>10.571428571428571</c:v>
                </c:pt>
                <c:pt idx="4">
                  <c:v>10.928571428571431</c:v>
                </c:pt>
                <c:pt idx="5">
                  <c:v>10.371428571428572</c:v>
                </c:pt>
                <c:pt idx="6">
                  <c:v>9.9214285714285726</c:v>
                </c:pt>
                <c:pt idx="7">
                  <c:v>9.3142857142857132</c:v>
                </c:pt>
                <c:pt idx="8">
                  <c:v>8.6642857142857146</c:v>
                </c:pt>
                <c:pt idx="9">
                  <c:v>8.1285714285714281</c:v>
                </c:pt>
                <c:pt idx="10">
                  <c:v>8.15</c:v>
                </c:pt>
                <c:pt idx="11">
                  <c:v>7.7571428571428571</c:v>
                </c:pt>
                <c:pt idx="12">
                  <c:v>8.3071428571428587</c:v>
                </c:pt>
                <c:pt idx="13">
                  <c:v>8.7928571428571427</c:v>
                </c:pt>
                <c:pt idx="14">
                  <c:v>9.5214285714285722</c:v>
                </c:pt>
                <c:pt idx="15">
                  <c:v>9.742857142857142</c:v>
                </c:pt>
                <c:pt idx="16">
                  <c:v>9.7714285714285705</c:v>
                </c:pt>
                <c:pt idx="17">
                  <c:v>9.5571428571428587</c:v>
                </c:pt>
                <c:pt idx="18">
                  <c:v>9.4357142857142851</c:v>
                </c:pt>
                <c:pt idx="19">
                  <c:v>8.8642857142857139</c:v>
                </c:pt>
                <c:pt idx="20">
                  <c:v>8.5</c:v>
                </c:pt>
                <c:pt idx="21">
                  <c:v>8.0428571428571427</c:v>
                </c:pt>
                <c:pt idx="22">
                  <c:v>8.235714285714284</c:v>
                </c:pt>
                <c:pt idx="23">
                  <c:v>8.9785714285714278</c:v>
                </c:pt>
                <c:pt idx="24">
                  <c:v>9.9500000000000011</c:v>
                </c:pt>
                <c:pt idx="25">
                  <c:v>10.607142857142858</c:v>
                </c:pt>
                <c:pt idx="26">
                  <c:v>10.928571428571429</c:v>
                </c:pt>
                <c:pt idx="27">
                  <c:v>10.971428571428572</c:v>
                </c:pt>
                <c:pt idx="28">
                  <c:v>11.12142857142857</c:v>
                </c:pt>
                <c:pt idx="29">
                  <c:v>11.128571428571428</c:v>
                </c:pt>
                <c:pt idx="30">
                  <c:v>10.842857142857142</c:v>
                </c:pt>
                <c:pt idx="31">
                  <c:v>10.607142857142858</c:v>
                </c:pt>
                <c:pt idx="32">
                  <c:v>10.1</c:v>
                </c:pt>
                <c:pt idx="33">
                  <c:v>10.107142857142858</c:v>
                </c:pt>
                <c:pt idx="34">
                  <c:v>10.235714285714286</c:v>
                </c:pt>
                <c:pt idx="35">
                  <c:v>10.085714285714287</c:v>
                </c:pt>
                <c:pt idx="36">
                  <c:v>9.7785714285714285</c:v>
                </c:pt>
                <c:pt idx="37">
                  <c:v>9.4928571428571438</c:v>
                </c:pt>
                <c:pt idx="38">
                  <c:v>9.0500000000000007</c:v>
                </c:pt>
                <c:pt idx="39">
                  <c:v>9.0499999999999989</c:v>
                </c:pt>
                <c:pt idx="40">
                  <c:v>9.1071428571428577</c:v>
                </c:pt>
                <c:pt idx="41">
                  <c:v>9.2642857142857142</c:v>
                </c:pt>
                <c:pt idx="42">
                  <c:v>9.2785714285714267</c:v>
                </c:pt>
                <c:pt idx="43">
                  <c:v>9.6714285714285726</c:v>
                </c:pt>
                <c:pt idx="44">
                  <c:v>10</c:v>
                </c:pt>
                <c:pt idx="45">
                  <c:v>10.35</c:v>
                </c:pt>
                <c:pt idx="46">
                  <c:v>10.77142857142857</c:v>
                </c:pt>
                <c:pt idx="47">
                  <c:v>11.042857142857143</c:v>
                </c:pt>
                <c:pt idx="48">
                  <c:v>11.314285714285715</c:v>
                </c:pt>
                <c:pt idx="49">
                  <c:v>11.542857142857143</c:v>
                </c:pt>
                <c:pt idx="50">
                  <c:v>11.435714285714287</c:v>
                </c:pt>
                <c:pt idx="51">
                  <c:v>11.557142857142859</c:v>
                </c:pt>
                <c:pt idx="52">
                  <c:v>12.314285714285715</c:v>
                </c:pt>
                <c:pt idx="53">
                  <c:v>12.828571428571426</c:v>
                </c:pt>
                <c:pt idx="54">
                  <c:v>13.307142857142855</c:v>
                </c:pt>
                <c:pt idx="55">
                  <c:v>13.62857142857143</c:v>
                </c:pt>
                <c:pt idx="56">
                  <c:v>14.114285714285714</c:v>
                </c:pt>
                <c:pt idx="57">
                  <c:v>14.914285714285715</c:v>
                </c:pt>
                <c:pt idx="58">
                  <c:v>15.764285714285714</c:v>
                </c:pt>
                <c:pt idx="59">
                  <c:v>16.135714285714286</c:v>
                </c:pt>
                <c:pt idx="60">
                  <c:v>16.457142857142856</c:v>
                </c:pt>
                <c:pt idx="61">
                  <c:v>16.257142857142856</c:v>
                </c:pt>
                <c:pt idx="62">
                  <c:v>15.907142857142857</c:v>
                </c:pt>
                <c:pt idx="63">
                  <c:v>15.692857142857141</c:v>
                </c:pt>
                <c:pt idx="64">
                  <c:v>15.507142857142856</c:v>
                </c:pt>
                <c:pt idx="65">
                  <c:v>15.292857142857144</c:v>
                </c:pt>
                <c:pt idx="66">
                  <c:v>14.435714285714285</c:v>
                </c:pt>
                <c:pt idx="67">
                  <c:v>13.721428571428572</c:v>
                </c:pt>
                <c:pt idx="68">
                  <c:v>13.857142857142858</c:v>
                </c:pt>
                <c:pt idx="69">
                  <c:v>14.1</c:v>
                </c:pt>
                <c:pt idx="70">
                  <c:v>14.257142857142858</c:v>
                </c:pt>
                <c:pt idx="71">
                  <c:v>14.014285714285716</c:v>
                </c:pt>
                <c:pt idx="72">
                  <c:v>13.421428571428573</c:v>
                </c:pt>
                <c:pt idx="73">
                  <c:v>13.5</c:v>
                </c:pt>
                <c:pt idx="74">
                  <c:v>13.857142857142858</c:v>
                </c:pt>
                <c:pt idx="75">
                  <c:v>14.014285714285714</c:v>
                </c:pt>
                <c:pt idx="76">
                  <c:v>13.657142857142858</c:v>
                </c:pt>
                <c:pt idx="77">
                  <c:v>14</c:v>
                </c:pt>
                <c:pt idx="78">
                  <c:v>14.321428571428569</c:v>
                </c:pt>
                <c:pt idx="79">
                  <c:v>14.435714285714285</c:v>
                </c:pt>
                <c:pt idx="80">
                  <c:v>14.028571428571428</c:v>
                </c:pt>
                <c:pt idx="81">
                  <c:v>13.921428571428573</c:v>
                </c:pt>
                <c:pt idx="82">
                  <c:v>13.828571428571427</c:v>
                </c:pt>
                <c:pt idx="83">
                  <c:v>14.400000000000002</c:v>
                </c:pt>
                <c:pt idx="84">
                  <c:v>14.357142857142858</c:v>
                </c:pt>
                <c:pt idx="85">
                  <c:v>14.642857142857142</c:v>
                </c:pt>
                <c:pt idx="86">
                  <c:v>14.978571428571428</c:v>
                </c:pt>
                <c:pt idx="87">
                  <c:v>15.471428571428572</c:v>
                </c:pt>
                <c:pt idx="88">
                  <c:v>15.064285714285715</c:v>
                </c:pt>
                <c:pt idx="89">
                  <c:v>14.385714285714286</c:v>
                </c:pt>
                <c:pt idx="90">
                  <c:v>13.757142857142856</c:v>
                </c:pt>
                <c:pt idx="91">
                  <c:v>13.092857142857142</c:v>
                </c:pt>
                <c:pt idx="92">
                  <c:v>12.485714285714284</c:v>
                </c:pt>
                <c:pt idx="93">
                  <c:v>12.264285714285714</c:v>
                </c:pt>
                <c:pt idx="94">
                  <c:v>12.078571428571431</c:v>
                </c:pt>
                <c:pt idx="95">
                  <c:v>12.250000000000002</c:v>
                </c:pt>
                <c:pt idx="96">
                  <c:v>12.307142857142855</c:v>
                </c:pt>
                <c:pt idx="97">
                  <c:v>12.849999999999998</c:v>
                </c:pt>
                <c:pt idx="98">
                  <c:v>13.685714285714285</c:v>
                </c:pt>
                <c:pt idx="99">
                  <c:v>14.12142857142857</c:v>
                </c:pt>
                <c:pt idx="100">
                  <c:v>14.335714285714285</c:v>
                </c:pt>
                <c:pt idx="101">
                  <c:v>15.214285714285712</c:v>
                </c:pt>
                <c:pt idx="102">
                  <c:v>15.814285714285713</c:v>
                </c:pt>
                <c:pt idx="103">
                  <c:v>16.514285714285712</c:v>
                </c:pt>
                <c:pt idx="104">
                  <c:v>16.357142857142858</c:v>
                </c:pt>
                <c:pt idx="105">
                  <c:v>16.585714285714285</c:v>
                </c:pt>
                <c:pt idx="106">
                  <c:v>16.578571428571429</c:v>
                </c:pt>
                <c:pt idx="107">
                  <c:v>16.242857142857144</c:v>
                </c:pt>
                <c:pt idx="108">
                  <c:v>15.47857142857143</c:v>
                </c:pt>
                <c:pt idx="109">
                  <c:v>14.557142857142859</c:v>
                </c:pt>
                <c:pt idx="110">
                  <c:v>14.257142857142858</c:v>
                </c:pt>
                <c:pt idx="111">
                  <c:v>14.02857142857143</c:v>
                </c:pt>
                <c:pt idx="112">
                  <c:v>13.457142857142857</c:v>
                </c:pt>
                <c:pt idx="113">
                  <c:v>13.585714285714285</c:v>
                </c:pt>
                <c:pt idx="114">
                  <c:v>13.828571428571431</c:v>
                </c:pt>
                <c:pt idx="115">
                  <c:v>14.014285714285716</c:v>
                </c:pt>
                <c:pt idx="116">
                  <c:v>14.571428571428571</c:v>
                </c:pt>
                <c:pt idx="117">
                  <c:v>14.8</c:v>
                </c:pt>
                <c:pt idx="118">
                  <c:v>14.707142857142857</c:v>
                </c:pt>
                <c:pt idx="119">
                  <c:v>15.057142857142859</c:v>
                </c:pt>
                <c:pt idx="120">
                  <c:v>14.821428571428571</c:v>
                </c:pt>
                <c:pt idx="121">
                  <c:v>14.857142857142858</c:v>
                </c:pt>
                <c:pt idx="122">
                  <c:v>14.571428571428571</c:v>
                </c:pt>
                <c:pt idx="123">
                  <c:v>14.342857142857143</c:v>
                </c:pt>
                <c:pt idx="124">
                  <c:v>13.828571428571427</c:v>
                </c:pt>
                <c:pt idx="125">
                  <c:v>13.942857142857141</c:v>
                </c:pt>
                <c:pt idx="126">
                  <c:v>13.121428571428572</c:v>
                </c:pt>
                <c:pt idx="127">
                  <c:v>12.814285714285715</c:v>
                </c:pt>
                <c:pt idx="128">
                  <c:v>12.685714285714287</c:v>
                </c:pt>
                <c:pt idx="129">
                  <c:v>12.764285714285716</c:v>
                </c:pt>
                <c:pt idx="130">
                  <c:v>12.650000000000002</c:v>
                </c:pt>
                <c:pt idx="131">
                  <c:v>12.557142857142859</c:v>
                </c:pt>
                <c:pt idx="132">
                  <c:v>12.371428571428572</c:v>
                </c:pt>
                <c:pt idx="133">
                  <c:v>12.435714285714285</c:v>
                </c:pt>
                <c:pt idx="134">
                  <c:v>12.192857142857145</c:v>
                </c:pt>
                <c:pt idx="135">
                  <c:v>11.621428571428572</c:v>
                </c:pt>
                <c:pt idx="136">
                  <c:v>11.37142857142857</c:v>
                </c:pt>
                <c:pt idx="137">
                  <c:v>11.671428571428573</c:v>
                </c:pt>
                <c:pt idx="138">
                  <c:v>11.957142857142857</c:v>
                </c:pt>
                <c:pt idx="139">
                  <c:v>12.257142857142856</c:v>
                </c:pt>
                <c:pt idx="140">
                  <c:v>12.135714285714284</c:v>
                </c:pt>
                <c:pt idx="141">
                  <c:v>11.685714285714285</c:v>
                </c:pt>
                <c:pt idx="142">
                  <c:v>11.507142857142856</c:v>
                </c:pt>
                <c:pt idx="143">
                  <c:v>10.814285714285715</c:v>
                </c:pt>
                <c:pt idx="144">
                  <c:v>9.7571428571428562</c:v>
                </c:pt>
                <c:pt idx="145">
                  <c:v>9.1785714285714288</c:v>
                </c:pt>
                <c:pt idx="146">
                  <c:v>8.4071428571428584</c:v>
                </c:pt>
                <c:pt idx="147">
                  <c:v>8.5</c:v>
                </c:pt>
                <c:pt idx="148">
                  <c:v>9.0785714285714274</c:v>
                </c:pt>
                <c:pt idx="149">
                  <c:v>9.4571428571428573</c:v>
                </c:pt>
                <c:pt idx="150">
                  <c:v>9.8214285714285712</c:v>
                </c:pt>
                <c:pt idx="151">
                  <c:v>10.492857142857144</c:v>
                </c:pt>
                <c:pt idx="152">
                  <c:v>10.771428571428572</c:v>
                </c:pt>
                <c:pt idx="153">
                  <c:v>10.65</c:v>
                </c:pt>
                <c:pt idx="154">
                  <c:v>10.164285714285713</c:v>
                </c:pt>
                <c:pt idx="155">
                  <c:v>9.3571428571428577</c:v>
                </c:pt>
                <c:pt idx="156">
                  <c:v>8.6142857142857157</c:v>
                </c:pt>
                <c:pt idx="157">
                  <c:v>8.257142857142858</c:v>
                </c:pt>
                <c:pt idx="158">
                  <c:v>7.3428571428571434</c:v>
                </c:pt>
                <c:pt idx="159">
                  <c:v>6.3785714285714272</c:v>
                </c:pt>
                <c:pt idx="160">
                  <c:v>6.1357142857142852</c:v>
                </c:pt>
                <c:pt idx="161">
                  <c:v>5.6285714285714272</c:v>
                </c:pt>
                <c:pt idx="162">
                  <c:v>5.8357142857142845</c:v>
                </c:pt>
                <c:pt idx="163">
                  <c:v>6.257142857142858</c:v>
                </c:pt>
                <c:pt idx="164">
                  <c:v>6.5928571428571425</c:v>
                </c:pt>
                <c:pt idx="165">
                  <c:v>6.8999999999999995</c:v>
                </c:pt>
                <c:pt idx="166">
                  <c:v>7.4571428571428573</c:v>
                </c:pt>
                <c:pt idx="167">
                  <c:v>8.3571428571428577</c:v>
                </c:pt>
                <c:pt idx="168">
                  <c:v>9.0285714285714285</c:v>
                </c:pt>
                <c:pt idx="169">
                  <c:v>8.6857142857142851</c:v>
                </c:pt>
                <c:pt idx="170">
                  <c:v>8.0714285714285712</c:v>
                </c:pt>
                <c:pt idx="171">
                  <c:v>7.8428571428571425</c:v>
                </c:pt>
                <c:pt idx="172">
                  <c:v>8.2642857142857142</c:v>
                </c:pt>
                <c:pt idx="173">
                  <c:v>8.242857142857142</c:v>
                </c:pt>
                <c:pt idx="174">
                  <c:v>7.5071428571428571</c:v>
                </c:pt>
                <c:pt idx="175">
                  <c:v>6.8285714285714283</c:v>
                </c:pt>
                <c:pt idx="176">
                  <c:v>6.85</c:v>
                </c:pt>
                <c:pt idx="177">
                  <c:v>6.9999999999999991</c:v>
                </c:pt>
              </c:numCache>
            </c:numRef>
          </c:val>
          <c:smooth val="0"/>
          <c:extLst>
            <c:ext xmlns:c16="http://schemas.microsoft.com/office/drawing/2014/chart" uri="{C3380CC4-5D6E-409C-BE32-E72D297353CC}">
              <c16:uniqueId val="{00000004-378B-4A26-8868-E189EF0ADF5D}"/>
            </c:ext>
          </c:extLst>
        </c:ser>
        <c:dLbls>
          <c:showLegendKey val="0"/>
          <c:showVal val="0"/>
          <c:showCatName val="0"/>
          <c:showSerName val="0"/>
          <c:showPercent val="0"/>
          <c:showBubbleSize val="0"/>
        </c:dLbls>
        <c:smooth val="0"/>
        <c:axId val="260912192"/>
        <c:axId val="260913368"/>
      </c:lineChart>
      <c:catAx>
        <c:axId val="260912192"/>
        <c:scaling>
          <c:orientation val="minMax"/>
        </c:scaling>
        <c:delete val="0"/>
        <c:axPos val="b"/>
        <c:majorGridlines>
          <c:spPr>
            <a:ln>
              <a:solidFill>
                <a:schemeClr val="tx1">
                  <a:lumMod val="15000"/>
                  <a:lumOff val="85000"/>
                </a:schemeClr>
              </a:solidFill>
            </a:ln>
            <a:effectLst/>
          </c:spPr>
        </c:majorGridlines>
        <c:numFmt formatCode="dd/mm/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13368"/>
        <c:crossesAt val="5"/>
        <c:auto val="1"/>
        <c:lblAlgn val="ctr"/>
        <c:lblOffset val="100"/>
        <c:tickLblSkip val="5"/>
        <c:tickMarkSkip val="7"/>
        <c:noMultiLvlLbl val="0"/>
      </c:catAx>
      <c:valAx>
        <c:axId val="260913368"/>
        <c:scaling>
          <c:orientation val="minMax"/>
          <c:max val="22"/>
          <c:min val="5"/>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Daily Mean Temperature (7pt moving average) (°C)</a:t>
                </a:r>
              </a:p>
            </c:rich>
          </c:tx>
          <c:overlay val="0"/>
          <c:spPr>
            <a:noFill/>
            <a:ln w="25400">
              <a:noFill/>
            </a:ln>
          </c:spPr>
        </c:title>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912192"/>
        <c:crossesAt val="1"/>
        <c:crossBetween val="between"/>
        <c:majorUnit val="1"/>
      </c:valAx>
      <c:spPr>
        <a:noFill/>
        <a:ln w="25400">
          <a:noFill/>
        </a:ln>
      </c:spPr>
    </c:plotArea>
    <c:legend>
      <c:legendPos val="r"/>
      <c:layout>
        <c:manualLayout>
          <c:xMode val="edge"/>
          <c:yMode val="edge"/>
          <c:x val="0.83514566627893094"/>
          <c:y val="4.3010827961938496E-2"/>
          <c:w val="0.15126824974900374"/>
          <c:h val="0.5842304131496646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2323AB-C240-4721-B33D-84274868B0D0}"/>
              </a:ext>
            </a:extLst>
          </p:cNvPr>
          <p:cNvSpPr>
            <a:spLocks noGrp="1"/>
          </p:cNvSpPr>
          <p:nvPr>
            <p:ph type="hdr" sz="quarter"/>
          </p:nvPr>
        </p:nvSpPr>
        <p:spPr>
          <a:xfrm>
            <a:off x="0" y="0"/>
            <a:ext cx="2890515" cy="4967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1FF9816-E9D4-44E3-938A-BCECB80974B1}"/>
              </a:ext>
            </a:extLst>
          </p:cNvPr>
          <p:cNvSpPr>
            <a:spLocks noGrp="1"/>
          </p:cNvSpPr>
          <p:nvPr>
            <p:ph type="dt" sz="quarter" idx="1"/>
          </p:nvPr>
        </p:nvSpPr>
        <p:spPr>
          <a:xfrm>
            <a:off x="3777002" y="0"/>
            <a:ext cx="2890514" cy="4967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5895CC5-CE25-420B-8577-46D74B0856DD}" type="datetimeFigureOut">
              <a:rPr lang="en-US"/>
              <a:pPr>
                <a:defRPr/>
              </a:pPr>
              <a:t>3/11/2019</a:t>
            </a:fld>
            <a:endParaRPr lang="en-US"/>
          </a:p>
        </p:txBody>
      </p:sp>
      <p:sp>
        <p:nvSpPr>
          <p:cNvPr id="4" name="Footer Placeholder 3">
            <a:extLst>
              <a:ext uri="{FF2B5EF4-FFF2-40B4-BE49-F238E27FC236}">
                <a16:creationId xmlns:a16="http://schemas.microsoft.com/office/drawing/2014/main" id="{CB0060BC-D50E-416E-AAE0-9794A284D1C9}"/>
              </a:ext>
            </a:extLst>
          </p:cNvPr>
          <p:cNvSpPr>
            <a:spLocks noGrp="1"/>
          </p:cNvSpPr>
          <p:nvPr>
            <p:ph type="ftr" sz="quarter" idx="2"/>
          </p:nvPr>
        </p:nvSpPr>
        <p:spPr>
          <a:xfrm>
            <a:off x="0" y="9428309"/>
            <a:ext cx="2890515" cy="4967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9AF13F8F-D6F6-4942-B983-C8C0E17C42B4}"/>
              </a:ext>
            </a:extLst>
          </p:cNvPr>
          <p:cNvSpPr>
            <a:spLocks noGrp="1"/>
          </p:cNvSpPr>
          <p:nvPr>
            <p:ph type="sldNum" sz="quarter" idx="3"/>
          </p:nvPr>
        </p:nvSpPr>
        <p:spPr>
          <a:xfrm>
            <a:off x="3777002" y="9428309"/>
            <a:ext cx="2890514" cy="4967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B4C96A4-4672-44A8-A11F-35DFD20F6C70}" type="slidenum">
              <a:rPr lang="en-US" altLang="en-US"/>
              <a:pPr>
                <a:defRPr/>
              </a:pPr>
              <a:t>‹#›</a:t>
            </a:fld>
            <a:endParaRPr lang="en-US" altLang="en-US"/>
          </a:p>
        </p:txBody>
      </p:sp>
    </p:spTree>
    <p:extLst>
      <p:ext uri="{BB962C8B-B14F-4D97-AF65-F5344CB8AC3E}">
        <p14:creationId xmlns:p14="http://schemas.microsoft.com/office/powerpoint/2010/main" val="10945552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09T09:23:54.547"/>
    </inkml:context>
    <inkml:brush xml:id="br0">
      <inkml:brushProperty name="width" value="0.05" units="cm"/>
      <inkml:brushProperty name="height" value="0.05" units="cm"/>
    </inkml:brush>
  </inkml:definitions>
  <inkml:trace contextRef="#ctx0" brushRef="#br0">102 173 4489,'-5'-3'705,"-1"0"-103,2 0-93,-1-1-83,1 0-76,-1-1-66,1 1-56,1-1-47,-4-3 32,-8-16 184,10 14-167,0 2 31,1 1 105,-8-15 315,3 5-313,5 3-165,1 7-148,2 1-38,1 5-98,0 0 36,1-5-20,-1 4-23,1 0-92,0 2 29,0 0-45,-1-1-49,1 0-55,0 0-61,-1 1-67,2-1-73,-1 1-77,5-2-1591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E6EB59-0987-4CD7-A3AA-4711B9797ABB}"/>
              </a:ext>
            </a:extLst>
          </p:cNvPr>
          <p:cNvSpPr>
            <a:spLocks noGrp="1"/>
          </p:cNvSpPr>
          <p:nvPr>
            <p:ph type="hdr" sz="quarter"/>
          </p:nvPr>
        </p:nvSpPr>
        <p:spPr>
          <a:xfrm>
            <a:off x="0" y="0"/>
            <a:ext cx="2890515" cy="49832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5E063C68-6E56-4454-82FD-5AEA66E48B6B}"/>
              </a:ext>
            </a:extLst>
          </p:cNvPr>
          <p:cNvSpPr>
            <a:spLocks noGrp="1"/>
          </p:cNvSpPr>
          <p:nvPr>
            <p:ph type="dt" idx="1"/>
          </p:nvPr>
        </p:nvSpPr>
        <p:spPr>
          <a:xfrm>
            <a:off x="3777002" y="0"/>
            <a:ext cx="2890514" cy="49832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825E88-ED12-4884-A06F-CB64FB3AD506}" type="datetimeFigureOut">
              <a:rPr lang="en-GB"/>
              <a:pPr>
                <a:defRPr/>
              </a:pPr>
              <a:t>11/03/2019</a:t>
            </a:fld>
            <a:endParaRPr lang="en-GB"/>
          </a:p>
        </p:txBody>
      </p:sp>
      <p:sp>
        <p:nvSpPr>
          <p:cNvPr id="4" name="Slide Image Placeholder 3">
            <a:extLst>
              <a:ext uri="{FF2B5EF4-FFF2-40B4-BE49-F238E27FC236}">
                <a16:creationId xmlns:a16="http://schemas.microsoft.com/office/drawing/2014/main" id="{3860CE08-7472-446A-B1E4-7C9A633AFF8D}"/>
              </a:ext>
            </a:extLst>
          </p:cNvPr>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6FCD1D1-F01D-480C-88D6-AD25169C8923}"/>
              </a:ext>
            </a:extLst>
          </p:cNvPr>
          <p:cNvSpPr>
            <a:spLocks noGrp="1"/>
          </p:cNvSpPr>
          <p:nvPr>
            <p:ph type="body" sz="quarter" idx="3"/>
          </p:nvPr>
        </p:nvSpPr>
        <p:spPr>
          <a:xfrm>
            <a:off x="666437" y="4777245"/>
            <a:ext cx="5336214" cy="39083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8A371A9-7289-4D93-BDAF-404F657A16D5}"/>
              </a:ext>
            </a:extLst>
          </p:cNvPr>
          <p:cNvSpPr>
            <a:spLocks noGrp="1"/>
          </p:cNvSpPr>
          <p:nvPr>
            <p:ph type="ftr" sz="quarter" idx="4"/>
          </p:nvPr>
        </p:nvSpPr>
        <p:spPr>
          <a:xfrm>
            <a:off x="0" y="9428310"/>
            <a:ext cx="2890515" cy="49832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A5D15D64-566A-4352-9DC3-FB51870DC268}"/>
              </a:ext>
            </a:extLst>
          </p:cNvPr>
          <p:cNvSpPr>
            <a:spLocks noGrp="1"/>
          </p:cNvSpPr>
          <p:nvPr>
            <p:ph type="sldNum" sz="quarter" idx="5"/>
          </p:nvPr>
        </p:nvSpPr>
        <p:spPr>
          <a:xfrm>
            <a:off x="3777002" y="9428310"/>
            <a:ext cx="2890514" cy="49832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9673B1F-E59C-41EF-93FF-64FB35F63B12}" type="slidenum">
              <a:rPr lang="en-GB" altLang="en-US"/>
              <a:pPr>
                <a:defRPr/>
              </a:pPr>
              <a:t>‹#›</a:t>
            </a:fld>
            <a:endParaRPr lang="en-GB" altLang="en-US"/>
          </a:p>
        </p:txBody>
      </p:sp>
    </p:spTree>
    <p:extLst>
      <p:ext uri="{BB962C8B-B14F-4D97-AF65-F5344CB8AC3E}">
        <p14:creationId xmlns:p14="http://schemas.microsoft.com/office/powerpoint/2010/main" val="167935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should be looking at the data set as a teaching tool to make our lessons richer and more interesting rather than just seeing it as an add on to be examined.</a:t>
            </a:r>
          </a:p>
          <a:p>
            <a:r>
              <a:rPr lang="en-GB" dirty="0"/>
              <a:t>Today we’ll be looking at opportunities to integrate it into our teaching.</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1</a:t>
            </a:fld>
            <a:endParaRPr lang="en-GB" altLang="en-US"/>
          </a:p>
        </p:txBody>
      </p:sp>
    </p:spTree>
    <p:extLst>
      <p:ext uri="{BB962C8B-B14F-4D97-AF65-F5344CB8AC3E}">
        <p14:creationId xmlns:p14="http://schemas.microsoft.com/office/powerpoint/2010/main" val="256248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2515186D-BD4C-49F7-AA6E-2F2428B4F751}"/>
              </a:ext>
            </a:extLst>
          </p:cNvPr>
          <p:cNvSpPr>
            <a:spLocks noGrp="1" noRot="1" noChangeAspect="1" noChangeArrowheads="1" noTextEdit="1"/>
          </p:cNvSpPr>
          <p:nvPr>
            <p:ph type="sldImg"/>
          </p:nvPr>
        </p:nvSpPr>
        <p:spPr>
          <a:ln>
            <a:headEnd/>
            <a:tailEnd/>
          </a:ln>
        </p:spPr>
      </p:sp>
      <p:sp>
        <p:nvSpPr>
          <p:cNvPr id="155651" name="Notes Placeholder 2">
            <a:extLst>
              <a:ext uri="{FF2B5EF4-FFF2-40B4-BE49-F238E27FC236}">
                <a16:creationId xmlns:a16="http://schemas.microsoft.com/office/drawing/2014/main" id="{FFBC8A20-F191-432A-B9A0-6C6DCB9C0275}"/>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Suggested simple task for students. Accessible for KS3</a:t>
            </a:r>
          </a:p>
          <a:p>
            <a:r>
              <a:rPr lang="en-GB" altLang="en-US" dirty="0"/>
              <a:t>If you’re are creating your own tasks then it’s best to keep them very focussed </a:t>
            </a:r>
            <a:r>
              <a:rPr lang="en-GB" altLang="en-US" dirty="0" err="1"/>
              <a:t>eg</a:t>
            </a:r>
            <a:r>
              <a:rPr lang="en-GB" altLang="en-US" dirty="0"/>
              <a:t> just choosing 1 location and one variable to investigate the task. Otherwise students will try and analyse data from all the locations for a number of different variables and tie themselves in a complete knot trying to reconcile it all for a conclusion.</a:t>
            </a:r>
          </a:p>
        </p:txBody>
      </p:sp>
      <p:sp>
        <p:nvSpPr>
          <p:cNvPr id="155652" name="Slide Number Placeholder 3">
            <a:extLst>
              <a:ext uri="{FF2B5EF4-FFF2-40B4-BE49-F238E27FC236}">
                <a16:creationId xmlns:a16="http://schemas.microsoft.com/office/drawing/2014/main" id="{93213ACA-A325-4C82-A5F5-7464EEC34BF1}"/>
              </a:ext>
            </a:extLst>
          </p:cNvPr>
          <p:cNvSpPr>
            <a:spLocks noGrp="1" noChangeArrowheads="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2E5BB6-9DFC-4F59-BDB5-201281A693B1}" type="slidenum">
              <a:rPr lang="en-GB" altLang="en-US" smtClean="0">
                <a:latin typeface="Calibri" panose="020F0502020204030204" pitchFamily="34" charset="0"/>
              </a:rPr>
              <a:pPr>
                <a:spcBef>
                  <a:spcPct val="0"/>
                </a:spcBef>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316385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created summary statistics of all the data in the LDS for you to either use as the answers to tasks you may set to to give to students as the starting points of discussions</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11</a:t>
            </a:fld>
            <a:endParaRPr lang="en-GB" altLang="en-US"/>
          </a:p>
        </p:txBody>
      </p:sp>
    </p:spTree>
    <p:extLst>
      <p:ext uri="{BB962C8B-B14F-4D97-AF65-F5344CB8AC3E}">
        <p14:creationId xmlns:p14="http://schemas.microsoft.com/office/powerpoint/2010/main" val="404724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the summary statistics spreadsheets which covers ALL the locations for both years. Filters have been added so that you can just view a single statistic or location.</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12</a:t>
            </a:fld>
            <a:endParaRPr lang="en-GB" altLang="en-US"/>
          </a:p>
        </p:txBody>
      </p:sp>
    </p:spTree>
    <p:extLst>
      <p:ext uri="{BB962C8B-B14F-4D97-AF65-F5344CB8AC3E}">
        <p14:creationId xmlns:p14="http://schemas.microsoft.com/office/powerpoint/2010/main" val="299586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created a summary document with graphs of basically everything you could ever want from the LDS.</a:t>
            </a:r>
          </a:p>
          <a:p>
            <a:r>
              <a:rPr lang="en-GB" dirty="0"/>
              <a:t>You can use these as the answers if you are asking your students to investigate something  or you can use these graphs as discussion points to give to your students.</a:t>
            </a:r>
          </a:p>
          <a:p>
            <a:r>
              <a:rPr lang="en-GB" dirty="0"/>
              <a:t>There are hyperlinks that take you to the graphs and back to the contents</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13</a:t>
            </a:fld>
            <a:endParaRPr lang="en-GB" altLang="en-US"/>
          </a:p>
        </p:txBody>
      </p:sp>
    </p:spTree>
    <p:extLst>
      <p:ext uri="{BB962C8B-B14F-4D97-AF65-F5344CB8AC3E}">
        <p14:creationId xmlns:p14="http://schemas.microsoft.com/office/powerpoint/2010/main" val="210501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Sample graph from the document</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14</a:t>
            </a:fld>
            <a:endParaRPr lang="en-GB" altLang="en-US"/>
          </a:p>
        </p:txBody>
      </p:sp>
    </p:spTree>
    <p:extLst>
      <p:ext uri="{BB962C8B-B14F-4D97-AF65-F5344CB8AC3E}">
        <p14:creationId xmlns:p14="http://schemas.microsoft.com/office/powerpoint/2010/main" val="425585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9506" name="Shape 92">
            <a:extLst>
              <a:ext uri="{FF2B5EF4-FFF2-40B4-BE49-F238E27FC236}">
                <a16:creationId xmlns:a16="http://schemas.microsoft.com/office/drawing/2014/main" id="{9B202461-746A-4567-8858-45DA7721B4E2}"/>
              </a:ext>
            </a:extLst>
          </p:cNvPr>
          <p:cNvSpPr>
            <a:spLocks noGrp="1" noRot="1" noChangeAspect="1" noTextEdit="1"/>
          </p:cNvSpPr>
          <p:nvPr>
            <p:ph type="sldImg" idx="2"/>
          </p:nvPr>
        </p:nvSpPr>
        <p:spPr>
          <a:noFill/>
          <a:ln>
            <a:headEnd/>
            <a:tailEnd/>
          </a:ln>
        </p:spPr>
      </p:sp>
      <p:sp>
        <p:nvSpPr>
          <p:cNvPr id="149507" name="Shape 93">
            <a:extLst>
              <a:ext uri="{FF2B5EF4-FFF2-40B4-BE49-F238E27FC236}">
                <a16:creationId xmlns:a16="http://schemas.microsoft.com/office/drawing/2014/main" id="{13D2079D-F032-4178-A9CC-4DDBCAB91ED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lstStyle/>
          <a:p>
            <a:pPr>
              <a:spcBef>
                <a:spcPct val="0"/>
              </a:spcBef>
              <a:buSzPct val="25000"/>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The following slides are examples of tasks that we can use with students.</a:t>
            </a:r>
          </a:p>
          <a:p>
            <a:pPr>
              <a:spcBef>
                <a:spcPct val="0"/>
              </a:spcBef>
              <a:buSzPct val="25000"/>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A simple task that can be either given to students to use in a computer room or as a homework to get them familiar with the contexts of the data</a:t>
            </a:r>
          </a:p>
          <a:p>
            <a:pPr>
              <a:spcBef>
                <a:spcPct val="0"/>
              </a:spcBef>
              <a:buSzPct val="25000"/>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There can be lovely discussions to be had surrounding what is discrete data/categorical data.</a:t>
            </a:r>
          </a:p>
          <a:p>
            <a:pPr>
              <a:spcBef>
                <a:spcPct val="0"/>
              </a:spcBef>
              <a:buSzPct val="25000"/>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It really does get them into the detail of the notes section of the data set.</a:t>
            </a:r>
          </a:p>
          <a:p>
            <a:pPr marL="0" marR="0" lvl="0" indent="0" algn="l" defTabSz="914400" rtl="0" eaLnBrk="0" fontAlgn="base" latinLnBrk="0" hangingPunct="0">
              <a:lnSpc>
                <a:spcPct val="100000"/>
              </a:lnSpc>
              <a:spcBef>
                <a:spcPct val="0"/>
              </a:spcBef>
              <a:spcAft>
                <a:spcPct val="0"/>
              </a:spcAft>
              <a:buClrTx/>
              <a:buSzPct val="25000"/>
              <a:buFontTx/>
              <a:buNone/>
              <a:tabLst/>
              <a:defRPr/>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Most students won’t realise that </a:t>
            </a:r>
            <a:r>
              <a:rPr lang="en-GB" sz="1200" dirty="0"/>
              <a:t>wind direction of 10 mean that data is blowing </a:t>
            </a:r>
            <a:r>
              <a:rPr lang="en-GB" sz="1200" b="1" dirty="0"/>
              <a:t>from</a:t>
            </a:r>
            <a:r>
              <a:rPr lang="en-GB" sz="1200" dirty="0"/>
              <a:t> 010</a:t>
            </a:r>
            <a:r>
              <a:rPr lang="en-GB" sz="1200" baseline="30000" dirty="0"/>
              <a:t>0</a:t>
            </a:r>
            <a:r>
              <a:rPr lang="en-GB" sz="1200" baseline="0" dirty="0"/>
              <a:t> and not towards it!</a:t>
            </a:r>
            <a:endParaRPr lang="en-GB" sz="1200" dirty="0"/>
          </a:p>
          <a:p>
            <a:pPr>
              <a:spcBef>
                <a:spcPct val="0"/>
              </a:spcBef>
              <a:buSzPct val="25000"/>
            </a:pPr>
            <a:endPar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49508" name="Shape 94">
            <a:extLst>
              <a:ext uri="{FF2B5EF4-FFF2-40B4-BE49-F238E27FC236}">
                <a16:creationId xmlns:a16="http://schemas.microsoft.com/office/drawing/2014/main" id="{2A996B47-EF91-456B-B6EA-0898012DC18D}"/>
              </a:ext>
            </a:extLst>
          </p:cNvPr>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7F45F3-EAF0-42C8-A55C-B967C531D0EB}" type="slidenum">
              <a:rPr lang="en-GB" altLang="en-US" smtClean="0">
                <a:solidFill>
                  <a:srgbClr val="000000"/>
                </a:solidFill>
                <a:latin typeface="Calibri" panose="020F0502020204030204" pitchFamily="34" charset="0"/>
                <a:sym typeface="Calibri" panose="020F0502020204030204" pitchFamily="34" charset="0"/>
              </a:rPr>
              <a:pPr>
                <a:spcBef>
                  <a:spcPct val="0"/>
                </a:spcBef>
              </a:pPr>
              <a:t>15</a:t>
            </a:fld>
            <a:endParaRPr lang="en-GB"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6497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4" name="Shape 99">
            <a:extLst>
              <a:ext uri="{FF2B5EF4-FFF2-40B4-BE49-F238E27FC236}">
                <a16:creationId xmlns:a16="http://schemas.microsoft.com/office/drawing/2014/main" id="{69531840-D250-41DA-B16E-FA6E5A01810A}"/>
              </a:ext>
            </a:extLst>
          </p:cNvPr>
          <p:cNvSpPr>
            <a:spLocks noGrp="1" noRot="1" noChangeAspect="1" noTextEdit="1"/>
          </p:cNvSpPr>
          <p:nvPr>
            <p:ph type="sldImg" idx="2"/>
          </p:nvPr>
        </p:nvSpPr>
        <p:spPr>
          <a:noFill/>
          <a:ln>
            <a:headEnd/>
            <a:tailEnd/>
          </a:ln>
        </p:spPr>
      </p:sp>
      <p:sp>
        <p:nvSpPr>
          <p:cNvPr id="151555" name="Shape 100">
            <a:extLst>
              <a:ext uri="{FF2B5EF4-FFF2-40B4-BE49-F238E27FC236}">
                <a16:creationId xmlns:a16="http://schemas.microsoft.com/office/drawing/2014/main" id="{1FB10242-D34A-4047-95D1-17B2DD501293}"/>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lstStyle/>
          <a:p>
            <a:pPr>
              <a:spcBef>
                <a:spcPct val="0"/>
              </a:spcBef>
              <a:buSzPct val="25000"/>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Answers to the previous slide</a:t>
            </a:r>
          </a:p>
        </p:txBody>
      </p:sp>
      <p:sp>
        <p:nvSpPr>
          <p:cNvPr id="151556" name="Shape 101">
            <a:extLst>
              <a:ext uri="{FF2B5EF4-FFF2-40B4-BE49-F238E27FC236}">
                <a16:creationId xmlns:a16="http://schemas.microsoft.com/office/drawing/2014/main" id="{01F83711-2D25-4225-A782-37D9B10B342C}"/>
              </a:ext>
            </a:extLst>
          </p:cNvPr>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62875A-FB19-4673-9D9E-3F2AD81ABADC}" type="slidenum">
              <a:rPr lang="en-GB" altLang="en-US" smtClean="0">
                <a:solidFill>
                  <a:srgbClr val="000000"/>
                </a:solidFill>
                <a:latin typeface="Calibri" panose="020F0502020204030204" pitchFamily="34" charset="0"/>
                <a:sym typeface="Calibri" panose="020F0502020204030204" pitchFamily="34" charset="0"/>
              </a:rPr>
              <a:pPr>
                <a:spcBef>
                  <a:spcPct val="0"/>
                </a:spcBef>
              </a:pPr>
              <a:t>16</a:t>
            </a:fld>
            <a:endParaRPr lang="en-GB"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375299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4" name="Shape 99">
            <a:extLst>
              <a:ext uri="{FF2B5EF4-FFF2-40B4-BE49-F238E27FC236}">
                <a16:creationId xmlns:a16="http://schemas.microsoft.com/office/drawing/2014/main" id="{69531840-D250-41DA-B16E-FA6E5A01810A}"/>
              </a:ext>
            </a:extLst>
          </p:cNvPr>
          <p:cNvSpPr>
            <a:spLocks noGrp="1" noRot="1" noChangeAspect="1" noTextEdit="1"/>
          </p:cNvSpPr>
          <p:nvPr>
            <p:ph type="sldImg" idx="2"/>
          </p:nvPr>
        </p:nvSpPr>
        <p:spPr>
          <a:noFill/>
          <a:ln>
            <a:headEnd/>
            <a:tailEnd/>
          </a:ln>
        </p:spPr>
      </p:sp>
      <p:sp>
        <p:nvSpPr>
          <p:cNvPr id="151555" name="Shape 100">
            <a:extLst>
              <a:ext uri="{FF2B5EF4-FFF2-40B4-BE49-F238E27FC236}">
                <a16:creationId xmlns:a16="http://schemas.microsoft.com/office/drawing/2014/main" id="{1FB10242-D34A-4047-95D1-17B2DD501293}"/>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lstStyle/>
          <a:p>
            <a:pPr>
              <a:spcBef>
                <a:spcPct val="0"/>
              </a:spcBef>
              <a:buSzPct val="25000"/>
            </a:pPr>
            <a:r>
              <a:rPr lang="en-GB" altLang="en-US" dirty="0">
                <a:solidFill>
                  <a:srgbClr val="000000"/>
                </a:solidFill>
                <a:latin typeface="Calibri" panose="020F0502020204030204" pitchFamily="34" charset="0"/>
                <a:cs typeface="Calibri" panose="020F0502020204030204" pitchFamily="34" charset="0"/>
                <a:sym typeface="Calibri" panose="020F0502020204030204" pitchFamily="34" charset="0"/>
              </a:rPr>
              <a:t>Answers to the previous slide</a:t>
            </a:r>
          </a:p>
        </p:txBody>
      </p:sp>
      <p:sp>
        <p:nvSpPr>
          <p:cNvPr id="151556" name="Shape 101">
            <a:extLst>
              <a:ext uri="{FF2B5EF4-FFF2-40B4-BE49-F238E27FC236}">
                <a16:creationId xmlns:a16="http://schemas.microsoft.com/office/drawing/2014/main" id="{01F83711-2D25-4225-A782-37D9B10B342C}"/>
              </a:ext>
            </a:extLst>
          </p:cNvPr>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62875A-FB19-4673-9D9E-3F2AD81ABADC}" type="slidenum">
              <a:rPr lang="en-GB" altLang="en-US" smtClean="0">
                <a:solidFill>
                  <a:srgbClr val="000000"/>
                </a:solidFill>
                <a:latin typeface="Calibri" panose="020F0502020204030204" pitchFamily="34" charset="0"/>
                <a:sym typeface="Calibri" panose="020F0502020204030204" pitchFamily="34" charset="0"/>
              </a:rPr>
              <a:pPr>
                <a:spcBef>
                  <a:spcPct val="0"/>
                </a:spcBef>
              </a:pPr>
              <a:t>17</a:t>
            </a:fld>
            <a:endParaRPr lang="en-GB"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23634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Perth: it’s in the southern hemisphere and it will be the winter season</a:t>
            </a:r>
          </a:p>
        </p:txBody>
      </p:sp>
      <p:sp>
        <p:nvSpPr>
          <p:cNvPr id="4" name="Slide Number Placeholder 3"/>
          <p:cNvSpPr>
            <a:spLocks noGrp="1"/>
          </p:cNvSpPr>
          <p:nvPr>
            <p:ph type="sldNum" sz="quarter" idx="10"/>
          </p:nvPr>
        </p:nvSpPr>
        <p:spPr/>
        <p:txBody>
          <a:bodyPr/>
          <a:lstStyle/>
          <a:p>
            <a:fld id="{4C59AFA6-1913-4C06-AAD0-D0CFD0934E48}" type="slidenum">
              <a:rPr lang="en-GB" smtClean="0"/>
              <a:t>18</a:t>
            </a:fld>
            <a:endParaRPr lang="en-GB"/>
          </a:p>
        </p:txBody>
      </p:sp>
    </p:spTree>
    <p:extLst>
      <p:ext uri="{BB962C8B-B14F-4D97-AF65-F5344CB8AC3E}">
        <p14:creationId xmlns:p14="http://schemas.microsoft.com/office/powerpoint/2010/main" val="222399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questions could we ask students to help get them familiar with the data set?</a:t>
            </a:r>
          </a:p>
          <a:p>
            <a:endParaRPr lang="en-GB" dirty="0"/>
          </a:p>
          <a:p>
            <a:r>
              <a:rPr lang="en-GB" dirty="0"/>
              <a:t>Describe the trends across the year? Low pressure can occur at any point</a:t>
            </a:r>
          </a:p>
          <a:p>
            <a:r>
              <a:rPr lang="en-GB" dirty="0"/>
              <a:t>What’s the connection between the two graphs?</a:t>
            </a:r>
          </a:p>
          <a:p>
            <a:r>
              <a:rPr lang="en-GB" dirty="0"/>
              <a:t>What graph could we use to check? scatter</a:t>
            </a:r>
          </a:p>
          <a:p>
            <a:r>
              <a:rPr lang="en-GB" dirty="0"/>
              <a:t>What correlation would you expect to see? Negative</a:t>
            </a:r>
          </a:p>
          <a:p>
            <a:r>
              <a:rPr lang="en-GB" dirty="0"/>
              <a:t>Will is be a strong correlation?  There are times  when pressure is low but the windspeed isn’t high so we would not expect a very strong correlation.</a:t>
            </a:r>
          </a:p>
          <a:p>
            <a:endParaRPr lang="en-GB" dirty="0"/>
          </a:p>
        </p:txBody>
      </p:sp>
      <p:sp>
        <p:nvSpPr>
          <p:cNvPr id="4" name="Slide Number Placeholder 3"/>
          <p:cNvSpPr>
            <a:spLocks noGrp="1"/>
          </p:cNvSpPr>
          <p:nvPr>
            <p:ph type="sldNum" sz="quarter" idx="10"/>
          </p:nvPr>
        </p:nvSpPr>
        <p:spPr/>
        <p:txBody>
          <a:bodyPr/>
          <a:lstStyle/>
          <a:p>
            <a:fld id="{4C59AFA6-1913-4C06-AAD0-D0CFD0934E48}" type="slidenum">
              <a:rPr lang="en-GB" smtClean="0"/>
              <a:t>19</a:t>
            </a:fld>
            <a:endParaRPr lang="en-GB"/>
          </a:p>
        </p:txBody>
      </p:sp>
    </p:spTree>
    <p:extLst>
      <p:ext uri="{BB962C8B-B14F-4D97-AF65-F5344CB8AC3E}">
        <p14:creationId xmlns:p14="http://schemas.microsoft.com/office/powerpoint/2010/main" val="78250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issues that you are facing: Discuss points with the audience to see what there issues have been</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2</a:t>
            </a:fld>
            <a:endParaRPr lang="en-GB" altLang="en-US"/>
          </a:p>
        </p:txBody>
      </p:sp>
    </p:spTree>
    <p:extLst>
      <p:ext uri="{BB962C8B-B14F-4D97-AF65-F5344CB8AC3E}">
        <p14:creationId xmlns:p14="http://schemas.microsoft.com/office/powerpoint/2010/main" val="3115584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 Dah</a:t>
            </a:r>
          </a:p>
          <a:p>
            <a:r>
              <a:rPr lang="en-GB" dirty="0"/>
              <a:t>Interpret the gradient in context: for every 1hPa increase in Pressure there is </a:t>
            </a:r>
            <a:r>
              <a:rPr lang="en-GB" b="1" u="sng" dirty="0"/>
              <a:t>on average</a:t>
            </a:r>
            <a:r>
              <a:rPr lang="en-GB" dirty="0"/>
              <a:t> a 0.7097 decrease in knots of daily maximum gust.</a:t>
            </a:r>
          </a:p>
          <a:p>
            <a:endParaRPr lang="en-GB" dirty="0"/>
          </a:p>
          <a:p>
            <a:r>
              <a:rPr lang="en-GB" dirty="0"/>
              <a:t>Why is the y intercept useless: it describes the gust of zero air pressure which is impossible.</a:t>
            </a:r>
          </a:p>
        </p:txBody>
      </p:sp>
      <p:sp>
        <p:nvSpPr>
          <p:cNvPr id="4" name="Slide Number Placeholder 3"/>
          <p:cNvSpPr>
            <a:spLocks noGrp="1"/>
          </p:cNvSpPr>
          <p:nvPr>
            <p:ph type="sldNum" sz="quarter" idx="10"/>
          </p:nvPr>
        </p:nvSpPr>
        <p:spPr/>
        <p:txBody>
          <a:bodyPr/>
          <a:lstStyle/>
          <a:p>
            <a:fld id="{4C59AFA6-1913-4C06-AAD0-D0CFD0934E48}" type="slidenum">
              <a:rPr lang="en-GB" smtClean="0"/>
              <a:t>20</a:t>
            </a:fld>
            <a:endParaRPr lang="en-GB"/>
          </a:p>
        </p:txBody>
      </p:sp>
    </p:spTree>
    <p:extLst>
      <p:ext uri="{BB962C8B-B14F-4D97-AF65-F5344CB8AC3E}">
        <p14:creationId xmlns:p14="http://schemas.microsoft.com/office/powerpoint/2010/main" val="641552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outliers caused by the 87 storm in the top two graphs. What’s your conclusion about the other two locations? The storm mainly hit the south of the UK</a:t>
            </a:r>
          </a:p>
        </p:txBody>
      </p:sp>
      <p:sp>
        <p:nvSpPr>
          <p:cNvPr id="4" name="Slide Number Placeholder 3"/>
          <p:cNvSpPr>
            <a:spLocks noGrp="1"/>
          </p:cNvSpPr>
          <p:nvPr>
            <p:ph type="sldNum" sz="quarter" idx="10"/>
          </p:nvPr>
        </p:nvSpPr>
        <p:spPr/>
        <p:txBody>
          <a:bodyPr/>
          <a:lstStyle/>
          <a:p>
            <a:fld id="{4C59AFA6-1913-4C06-AAD0-D0CFD0934E48}" type="slidenum">
              <a:rPr lang="en-GB" smtClean="0"/>
              <a:t>21</a:t>
            </a:fld>
            <a:endParaRPr lang="en-GB"/>
          </a:p>
        </p:txBody>
      </p:sp>
    </p:spTree>
    <p:extLst>
      <p:ext uri="{BB962C8B-B14F-4D97-AF65-F5344CB8AC3E}">
        <p14:creationId xmlns:p14="http://schemas.microsoft.com/office/powerpoint/2010/main" val="323635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could we ask students?</a:t>
            </a:r>
          </a:p>
          <a:p>
            <a:r>
              <a:rPr lang="en-GB" dirty="0"/>
              <a:t>Describe the trends? Students come to the conclusion that the whole of the </a:t>
            </a:r>
            <a:r>
              <a:rPr lang="en-GB" dirty="0" err="1"/>
              <a:t>uk</a:t>
            </a:r>
            <a:r>
              <a:rPr lang="en-GB" dirty="0"/>
              <a:t> broadly experiences the same weather.</a:t>
            </a:r>
          </a:p>
        </p:txBody>
      </p:sp>
      <p:sp>
        <p:nvSpPr>
          <p:cNvPr id="4" name="Slide Number Placeholder 3"/>
          <p:cNvSpPr>
            <a:spLocks noGrp="1"/>
          </p:cNvSpPr>
          <p:nvPr>
            <p:ph type="sldNum" sz="quarter" idx="10"/>
          </p:nvPr>
        </p:nvSpPr>
        <p:spPr/>
        <p:txBody>
          <a:bodyPr/>
          <a:lstStyle/>
          <a:p>
            <a:fld id="{4C59AFA6-1913-4C06-AAD0-D0CFD0934E48}" type="slidenum">
              <a:rPr lang="en-GB" smtClean="0"/>
              <a:t>22</a:t>
            </a:fld>
            <a:endParaRPr lang="en-GB"/>
          </a:p>
        </p:txBody>
      </p:sp>
    </p:spTree>
    <p:extLst>
      <p:ext uri="{BB962C8B-B14F-4D97-AF65-F5344CB8AC3E}">
        <p14:creationId xmlns:p14="http://schemas.microsoft.com/office/powerpoint/2010/main" val="1415803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Extension to see if the trends exist for both years</a:t>
            </a:r>
          </a:p>
        </p:txBody>
      </p:sp>
      <p:sp>
        <p:nvSpPr>
          <p:cNvPr id="4" name="Slide Number Placeholder 3"/>
          <p:cNvSpPr>
            <a:spLocks noGrp="1"/>
          </p:cNvSpPr>
          <p:nvPr>
            <p:ph type="sldNum" sz="quarter" idx="10"/>
          </p:nvPr>
        </p:nvSpPr>
        <p:spPr/>
        <p:txBody>
          <a:bodyPr/>
          <a:lstStyle/>
          <a:p>
            <a:fld id="{4C59AFA6-1913-4C06-AAD0-D0CFD0934E48}" type="slidenum">
              <a:rPr lang="en-GB" smtClean="0"/>
              <a:t>23</a:t>
            </a:fld>
            <a:endParaRPr lang="en-GB"/>
          </a:p>
        </p:txBody>
      </p:sp>
    </p:spTree>
    <p:extLst>
      <p:ext uri="{BB962C8B-B14F-4D97-AF65-F5344CB8AC3E}">
        <p14:creationId xmlns:p14="http://schemas.microsoft.com/office/powerpoint/2010/main" val="2598104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for students to see data, in line where there are no real trends. See next slide</a:t>
            </a:r>
          </a:p>
        </p:txBody>
      </p:sp>
      <p:sp>
        <p:nvSpPr>
          <p:cNvPr id="4" name="Slide Number Placeholder 3"/>
          <p:cNvSpPr>
            <a:spLocks noGrp="1"/>
          </p:cNvSpPr>
          <p:nvPr>
            <p:ph type="sldNum" sz="quarter" idx="10"/>
          </p:nvPr>
        </p:nvSpPr>
        <p:spPr/>
        <p:txBody>
          <a:bodyPr/>
          <a:lstStyle/>
          <a:p>
            <a:fld id="{4C59AFA6-1913-4C06-AAD0-D0CFD0934E48}" type="slidenum">
              <a:rPr lang="en-GB" smtClean="0"/>
              <a:t>24</a:t>
            </a:fld>
            <a:endParaRPr lang="en-GB"/>
          </a:p>
        </p:txBody>
      </p:sp>
    </p:spTree>
    <p:extLst>
      <p:ext uri="{BB962C8B-B14F-4D97-AF65-F5344CB8AC3E}">
        <p14:creationId xmlns:p14="http://schemas.microsoft.com/office/powerpoint/2010/main" val="2929644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Odd that the two northern sites have common wind direction across both years!</a:t>
            </a:r>
          </a:p>
        </p:txBody>
      </p:sp>
      <p:sp>
        <p:nvSpPr>
          <p:cNvPr id="4" name="Slide Number Placeholder 3"/>
          <p:cNvSpPr>
            <a:spLocks noGrp="1"/>
          </p:cNvSpPr>
          <p:nvPr>
            <p:ph type="sldNum" sz="quarter" idx="10"/>
          </p:nvPr>
        </p:nvSpPr>
        <p:spPr/>
        <p:txBody>
          <a:bodyPr/>
          <a:lstStyle/>
          <a:p>
            <a:fld id="{4C59AFA6-1913-4C06-AAD0-D0CFD0934E48}" type="slidenum">
              <a:rPr lang="en-GB" smtClean="0"/>
              <a:t>25</a:t>
            </a:fld>
            <a:endParaRPr lang="en-GB"/>
          </a:p>
        </p:txBody>
      </p:sp>
    </p:spTree>
    <p:extLst>
      <p:ext uri="{BB962C8B-B14F-4D97-AF65-F5344CB8AC3E}">
        <p14:creationId xmlns:p14="http://schemas.microsoft.com/office/powerpoint/2010/main" val="1812387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the daily mean wind range of 999 which is impossible.</a:t>
            </a:r>
          </a:p>
          <a:p>
            <a:r>
              <a:rPr lang="en-GB" dirty="0"/>
              <a:t>Why is the range a useless measure for this one: it’s a circular scale</a:t>
            </a:r>
          </a:p>
        </p:txBody>
      </p:sp>
      <p:sp>
        <p:nvSpPr>
          <p:cNvPr id="4" name="Slide Number Placeholder 3"/>
          <p:cNvSpPr>
            <a:spLocks noGrp="1"/>
          </p:cNvSpPr>
          <p:nvPr>
            <p:ph type="sldNum" sz="quarter" idx="10"/>
          </p:nvPr>
        </p:nvSpPr>
        <p:spPr/>
        <p:txBody>
          <a:bodyPr/>
          <a:lstStyle/>
          <a:p>
            <a:fld id="{4C59AFA6-1913-4C06-AAD0-D0CFD0934E48}" type="slidenum">
              <a:rPr lang="en-GB" smtClean="0"/>
              <a:t>26</a:t>
            </a:fld>
            <a:endParaRPr lang="en-GB"/>
          </a:p>
        </p:txBody>
      </p:sp>
    </p:spTree>
    <p:extLst>
      <p:ext uri="{BB962C8B-B14F-4D97-AF65-F5344CB8AC3E}">
        <p14:creationId xmlns:p14="http://schemas.microsoft.com/office/powerpoint/2010/main" val="2538521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Eg</a:t>
            </a:r>
            <a:r>
              <a:rPr lang="en-GB" dirty="0"/>
              <a:t> why is the max visibility for </a:t>
            </a:r>
            <a:r>
              <a:rPr lang="en-GB" dirty="0" err="1"/>
              <a:t>heathrow</a:t>
            </a:r>
            <a:r>
              <a:rPr lang="en-GB" dirty="0"/>
              <a:t> so low since it’s an airport?</a:t>
            </a:r>
          </a:p>
          <a:p>
            <a:r>
              <a:rPr lang="en-GB" dirty="0"/>
              <a:t>Discussion that it must still meet minimum aviation standards so the other locations must also be suitable from a visibility point of view (no pun intended)</a:t>
            </a:r>
          </a:p>
          <a:p>
            <a:r>
              <a:rPr lang="en-GB" dirty="0"/>
              <a:t>Are the other max values outliers? </a:t>
            </a:r>
          </a:p>
        </p:txBody>
      </p:sp>
      <p:sp>
        <p:nvSpPr>
          <p:cNvPr id="4" name="Slide Number Placeholder 3"/>
          <p:cNvSpPr>
            <a:spLocks noGrp="1"/>
          </p:cNvSpPr>
          <p:nvPr>
            <p:ph type="sldNum" sz="quarter" idx="10"/>
          </p:nvPr>
        </p:nvSpPr>
        <p:spPr/>
        <p:txBody>
          <a:bodyPr/>
          <a:lstStyle/>
          <a:p>
            <a:fld id="{4C59AFA6-1913-4C06-AAD0-D0CFD0934E48}" type="slidenum">
              <a:rPr lang="en-GB" smtClean="0"/>
              <a:t>27</a:t>
            </a:fld>
            <a:endParaRPr lang="en-GB"/>
          </a:p>
        </p:txBody>
      </p:sp>
    </p:spTree>
    <p:extLst>
      <p:ext uri="{BB962C8B-B14F-4D97-AF65-F5344CB8AC3E}">
        <p14:creationId xmlns:p14="http://schemas.microsoft.com/office/powerpoint/2010/main" val="3898389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28</a:t>
            </a:fld>
            <a:endParaRPr lang="en-GB" altLang="en-US"/>
          </a:p>
        </p:txBody>
      </p:sp>
    </p:spTree>
    <p:extLst>
      <p:ext uri="{BB962C8B-B14F-4D97-AF65-F5344CB8AC3E}">
        <p14:creationId xmlns:p14="http://schemas.microsoft.com/office/powerpoint/2010/main" val="68525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summary of all the LDS questions that have been issued so far, with their mark schemes, where available</a:t>
            </a:r>
          </a:p>
        </p:txBody>
      </p:sp>
      <p:sp>
        <p:nvSpPr>
          <p:cNvPr id="4" name="Slide Number Placeholder 3"/>
          <p:cNvSpPr>
            <a:spLocks noGrp="1"/>
          </p:cNvSpPr>
          <p:nvPr>
            <p:ph type="sldNum" sz="quarter" idx="10"/>
          </p:nvPr>
        </p:nvSpPr>
        <p:spPr/>
        <p:txBody>
          <a:bodyPr/>
          <a:lstStyle/>
          <a:p>
            <a:fld id="{4C59AFA6-1913-4C06-AAD0-D0CFD0934E48}" type="slidenum">
              <a:rPr lang="en-GB" smtClean="0"/>
              <a:t>29</a:t>
            </a:fld>
            <a:endParaRPr lang="en-GB"/>
          </a:p>
        </p:txBody>
      </p:sp>
    </p:spTree>
    <p:extLst>
      <p:ext uri="{BB962C8B-B14F-4D97-AF65-F5344CB8AC3E}">
        <p14:creationId xmlns:p14="http://schemas.microsoft.com/office/powerpoint/2010/main" val="419082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schools introduce the data set as they teach the statistics section.</a:t>
            </a:r>
          </a:p>
          <a:p>
            <a:r>
              <a:rPr lang="en-GB" dirty="0"/>
              <a:t>Can we use it as a teaching tool in KS3/4 so students are already familiar with the contexts and layout before we start applying A Level techniques?</a:t>
            </a:r>
          </a:p>
          <a:p>
            <a:r>
              <a:rPr lang="en-GB" dirty="0"/>
              <a:t>Note: this isn’t possible for colleges but if they have a small number of regular feeder schools, can discussions be had to get them using it as a teaching tool?</a:t>
            </a:r>
          </a:p>
          <a:p>
            <a:r>
              <a:rPr lang="en-GB" dirty="0"/>
              <a:t>Can we introduce shorts tasks/lesson starters, before we actually formally introduce the statistics content to get students used to the contexts/terminology?</a:t>
            </a:r>
          </a:p>
          <a:p>
            <a:r>
              <a:rPr lang="en-GB" dirty="0"/>
              <a:t>They don’t need to be formally studying the statistics content to get them comparing data and thinking statistically </a:t>
            </a:r>
          </a:p>
          <a:p>
            <a:endParaRPr lang="en-GB" dirty="0"/>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3</a:t>
            </a:fld>
            <a:endParaRPr lang="en-GB" altLang="en-US"/>
          </a:p>
        </p:txBody>
      </p:sp>
    </p:spTree>
    <p:extLst>
      <p:ext uri="{BB962C8B-B14F-4D97-AF65-F5344CB8AC3E}">
        <p14:creationId xmlns:p14="http://schemas.microsoft.com/office/powerpoint/2010/main" val="91765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30</a:t>
            </a:fld>
            <a:endParaRPr lang="en-GB" altLang="en-US"/>
          </a:p>
        </p:txBody>
      </p:sp>
    </p:spTree>
    <p:extLst>
      <p:ext uri="{BB962C8B-B14F-4D97-AF65-F5344CB8AC3E}">
        <p14:creationId xmlns:p14="http://schemas.microsoft.com/office/powerpoint/2010/main" val="261579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31</a:t>
            </a:fld>
            <a:endParaRPr lang="en-GB" altLang="en-US"/>
          </a:p>
        </p:txBody>
      </p:sp>
    </p:spTree>
    <p:extLst>
      <p:ext uri="{BB962C8B-B14F-4D97-AF65-F5344CB8AC3E}">
        <p14:creationId xmlns:p14="http://schemas.microsoft.com/office/powerpoint/2010/main" val="1449957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32</a:t>
            </a:fld>
            <a:endParaRPr lang="en-GB" altLang="en-US"/>
          </a:p>
        </p:txBody>
      </p:sp>
    </p:spTree>
    <p:extLst>
      <p:ext uri="{BB962C8B-B14F-4D97-AF65-F5344CB8AC3E}">
        <p14:creationId xmlns:p14="http://schemas.microsoft.com/office/powerpoint/2010/main" val="2336187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33</a:t>
            </a:fld>
            <a:endParaRPr lang="en-GB" altLang="en-US"/>
          </a:p>
        </p:txBody>
      </p:sp>
    </p:spTree>
    <p:extLst>
      <p:ext uri="{BB962C8B-B14F-4D97-AF65-F5344CB8AC3E}">
        <p14:creationId xmlns:p14="http://schemas.microsoft.com/office/powerpoint/2010/main" val="915721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34</a:t>
            </a:fld>
            <a:endParaRPr lang="en-GB" altLang="en-US"/>
          </a:p>
        </p:txBody>
      </p:sp>
    </p:spTree>
    <p:extLst>
      <p:ext uri="{BB962C8B-B14F-4D97-AF65-F5344CB8AC3E}">
        <p14:creationId xmlns:p14="http://schemas.microsoft.com/office/powerpoint/2010/main" val="902185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35</a:t>
            </a:fld>
            <a:endParaRPr lang="en-GB" altLang="en-US"/>
          </a:p>
        </p:txBody>
      </p:sp>
    </p:spTree>
    <p:extLst>
      <p:ext uri="{BB962C8B-B14F-4D97-AF65-F5344CB8AC3E}">
        <p14:creationId xmlns:p14="http://schemas.microsoft.com/office/powerpoint/2010/main" val="2946913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36</a:t>
            </a:fld>
            <a:endParaRPr lang="en-GB" altLang="en-US"/>
          </a:p>
        </p:txBody>
      </p:sp>
    </p:spTree>
    <p:extLst>
      <p:ext uri="{BB962C8B-B14F-4D97-AF65-F5344CB8AC3E}">
        <p14:creationId xmlns:p14="http://schemas.microsoft.com/office/powerpoint/2010/main" val="654099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37</a:t>
            </a:fld>
            <a:endParaRPr lang="en-GB" altLang="en-US"/>
          </a:p>
        </p:txBody>
      </p:sp>
    </p:spTree>
    <p:extLst>
      <p:ext uri="{BB962C8B-B14F-4D97-AF65-F5344CB8AC3E}">
        <p14:creationId xmlns:p14="http://schemas.microsoft.com/office/powerpoint/2010/main" val="1334590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38</a:t>
            </a:fld>
            <a:endParaRPr lang="en-GB" altLang="en-US"/>
          </a:p>
        </p:txBody>
      </p:sp>
    </p:spTree>
    <p:extLst>
      <p:ext uri="{BB962C8B-B14F-4D97-AF65-F5344CB8AC3E}">
        <p14:creationId xmlns:p14="http://schemas.microsoft.com/office/powerpoint/2010/main" val="3322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39</a:t>
            </a:fld>
            <a:endParaRPr lang="en-GB" altLang="en-US"/>
          </a:p>
        </p:txBody>
      </p:sp>
    </p:spTree>
    <p:extLst>
      <p:ext uri="{BB962C8B-B14F-4D97-AF65-F5344CB8AC3E}">
        <p14:creationId xmlns:p14="http://schemas.microsoft.com/office/powerpoint/2010/main" val="287838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 that students should become aware of as a consequence of working with the data set rather then key points that we need to shoehorn into our lessons</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4</a:t>
            </a:fld>
            <a:endParaRPr lang="en-GB" altLang="en-US"/>
          </a:p>
        </p:txBody>
      </p:sp>
    </p:spTree>
    <p:extLst>
      <p:ext uri="{BB962C8B-B14F-4D97-AF65-F5344CB8AC3E}">
        <p14:creationId xmlns:p14="http://schemas.microsoft.com/office/powerpoint/2010/main" val="378817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40</a:t>
            </a:fld>
            <a:endParaRPr lang="en-GB" altLang="en-US"/>
          </a:p>
        </p:txBody>
      </p:sp>
    </p:spTree>
    <p:extLst>
      <p:ext uri="{BB962C8B-B14F-4D97-AF65-F5344CB8AC3E}">
        <p14:creationId xmlns:p14="http://schemas.microsoft.com/office/powerpoint/2010/main" val="3094276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41</a:t>
            </a:fld>
            <a:endParaRPr lang="en-GB" altLang="en-US"/>
          </a:p>
        </p:txBody>
      </p:sp>
    </p:spTree>
    <p:extLst>
      <p:ext uri="{BB962C8B-B14F-4D97-AF65-F5344CB8AC3E}">
        <p14:creationId xmlns:p14="http://schemas.microsoft.com/office/powerpoint/2010/main" val="3184338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42</a:t>
            </a:fld>
            <a:endParaRPr lang="en-GB" altLang="en-US"/>
          </a:p>
        </p:txBody>
      </p:sp>
    </p:spTree>
    <p:extLst>
      <p:ext uri="{BB962C8B-B14F-4D97-AF65-F5344CB8AC3E}">
        <p14:creationId xmlns:p14="http://schemas.microsoft.com/office/powerpoint/2010/main" val="371861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 that students should become aware of as a consequence of working with the data set rather then key points that we need to shoehorn into our lessons</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5</a:t>
            </a:fld>
            <a:endParaRPr lang="en-GB" altLang="en-US"/>
          </a:p>
        </p:txBody>
      </p:sp>
    </p:spTree>
    <p:extLst>
      <p:ext uri="{BB962C8B-B14F-4D97-AF65-F5344CB8AC3E}">
        <p14:creationId xmlns:p14="http://schemas.microsoft.com/office/powerpoint/2010/main" val="71709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 that students should become aware of as a consequence of working with the data set rather then key points that we need to shoehorn into our lessons</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6</a:t>
            </a:fld>
            <a:endParaRPr lang="en-GB" altLang="en-US"/>
          </a:p>
        </p:txBody>
      </p:sp>
    </p:spTree>
    <p:extLst>
      <p:ext uri="{BB962C8B-B14F-4D97-AF65-F5344CB8AC3E}">
        <p14:creationId xmlns:p14="http://schemas.microsoft.com/office/powerpoint/2010/main" val="119270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next slide for summaries of the AS and AL content </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7</a:t>
            </a:fld>
            <a:endParaRPr lang="en-GB" altLang="en-US"/>
          </a:p>
        </p:txBody>
      </p:sp>
    </p:spTree>
    <p:extLst>
      <p:ext uri="{BB962C8B-B14F-4D97-AF65-F5344CB8AC3E}">
        <p14:creationId xmlns:p14="http://schemas.microsoft.com/office/powerpoint/2010/main" val="225776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9673B1F-E59C-41EF-93FF-64FB35F63B12}" type="slidenum">
              <a:rPr lang="en-GB" altLang="en-US" smtClean="0"/>
              <a:pPr>
                <a:defRPr/>
              </a:pPr>
              <a:t>8</a:t>
            </a:fld>
            <a:endParaRPr lang="en-GB" altLang="en-US"/>
          </a:p>
        </p:txBody>
      </p:sp>
    </p:spTree>
    <p:extLst>
      <p:ext uri="{BB962C8B-B14F-4D97-AF65-F5344CB8AC3E}">
        <p14:creationId xmlns:p14="http://schemas.microsoft.com/office/powerpoint/2010/main" val="50127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think laterally about how we get students to engage with the data if we are pressed for time.</a:t>
            </a:r>
          </a:p>
          <a:p>
            <a:r>
              <a:rPr lang="en-GB" dirty="0"/>
              <a:t>Short </a:t>
            </a:r>
            <a:r>
              <a:rPr lang="en-GB" dirty="0" err="1"/>
              <a:t>homeworks</a:t>
            </a:r>
            <a:r>
              <a:rPr lang="en-GB" dirty="0"/>
              <a:t> getting students to compare two graphs with a short conclusion is something that they can operate on independently at this level. </a:t>
            </a:r>
          </a:p>
          <a:p>
            <a:r>
              <a:rPr lang="en-GB" dirty="0"/>
              <a:t>I would recommend a lesson in a computer room on the first task to check their computer skills.</a:t>
            </a:r>
          </a:p>
          <a:p>
            <a:r>
              <a:rPr lang="en-GB" dirty="0"/>
              <a:t>We shouldn’t underestimate how a single student can be fluent on writing formulae in excel but can’t insert an extra column.</a:t>
            </a:r>
          </a:p>
        </p:txBody>
      </p:sp>
      <p:sp>
        <p:nvSpPr>
          <p:cNvPr id="4" name="Slide Number Placeholder 3"/>
          <p:cNvSpPr>
            <a:spLocks noGrp="1"/>
          </p:cNvSpPr>
          <p:nvPr>
            <p:ph type="sldNum" sz="quarter" idx="5"/>
          </p:nvPr>
        </p:nvSpPr>
        <p:spPr/>
        <p:txBody>
          <a:bodyPr/>
          <a:lstStyle/>
          <a:p>
            <a:pPr>
              <a:defRPr/>
            </a:pPr>
            <a:fld id="{99673B1F-E59C-41EF-93FF-64FB35F63B12}" type="slidenum">
              <a:rPr lang="en-GB" altLang="en-US" smtClean="0"/>
              <a:pPr>
                <a:defRPr/>
              </a:pPr>
              <a:t>9</a:t>
            </a:fld>
            <a:endParaRPr lang="en-GB" altLang="en-US"/>
          </a:p>
        </p:txBody>
      </p:sp>
    </p:spTree>
    <p:extLst>
      <p:ext uri="{BB962C8B-B14F-4D97-AF65-F5344CB8AC3E}">
        <p14:creationId xmlns:p14="http://schemas.microsoft.com/office/powerpoint/2010/main" val="165987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648B79A-5F1B-409C-80F9-A5350F5741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00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BE14306F-5D8C-4E47-8D8B-E7474C020C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idx="1"/>
          </p:nvPr>
        </p:nvSpPr>
        <p:spPr>
          <a:xfrm>
            <a:off x="457200" y="1600200"/>
            <a:ext cx="8229600" cy="4525963"/>
          </a:xfrm>
          <a:prstGeom prst="rect">
            <a:avLst/>
          </a:prstGeom>
        </p:spPr>
        <p:txBody>
          <a:bodyPr rtlCol="0">
            <a:normAutofit/>
          </a:bodyPr>
          <a:lstStyle>
            <a:lvl1pPr marL="0" indent="0">
              <a:buNone/>
              <a:defRPr/>
            </a:lvl1pPr>
          </a:lstStyle>
          <a:p>
            <a:pPr lvl="0"/>
            <a:r>
              <a:rPr lang="en-US" dirty="0"/>
              <a:t>Click to edit Master text styles</a:t>
            </a:r>
          </a:p>
        </p:txBody>
      </p:sp>
      <p:sp>
        <p:nvSpPr>
          <p:cNvPr id="5" name="Title 1"/>
          <p:cNvSpPr>
            <a:spLocks noGrp="1"/>
          </p:cNvSpPr>
          <p:nvPr>
            <p:ph type="title"/>
          </p:nvPr>
        </p:nvSpPr>
        <p:spPr>
          <a:xfrm>
            <a:off x="457200" y="537028"/>
            <a:ext cx="8229600" cy="880609"/>
          </a:xfrm>
        </p:spPr>
        <p:txBody>
          <a:bodyPr>
            <a:normAutofit/>
          </a:bodyPr>
          <a:lstStyle>
            <a:lvl1pPr>
              <a:defRPr sz="3600">
                <a:solidFill>
                  <a:schemeClr val="accent1"/>
                </a:solidFill>
                <a:latin typeface="Verdana"/>
                <a:cs typeface="Verdana"/>
              </a:defRPr>
            </a:lvl1pPr>
          </a:lstStyle>
          <a:p>
            <a:r>
              <a:rPr lang="en-GB" dirty="0"/>
              <a:t>Click to edit Master title style</a:t>
            </a:r>
            <a:endParaRPr lang="en-US" dirty="0"/>
          </a:p>
        </p:txBody>
      </p:sp>
    </p:spTree>
    <p:extLst>
      <p:ext uri="{BB962C8B-B14F-4D97-AF65-F5344CB8AC3E}">
        <p14:creationId xmlns:p14="http://schemas.microsoft.com/office/powerpoint/2010/main" val="166163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5A3B61A-2885-42BF-84EC-18446C5807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solidFill>
                  <a:srgbClr val="3A9AD9"/>
                </a:solidFill>
                <a:latin typeface="Verdana"/>
                <a:cs typeface="Verdana"/>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4861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A52FF28-F2EF-47BF-8810-043D39E569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37028"/>
            <a:ext cx="8229600" cy="880609"/>
          </a:xfrm>
        </p:spPr>
        <p:txBody>
          <a:bodyPr>
            <a:normAutofit/>
          </a:bodyPr>
          <a:lstStyle>
            <a:lvl1pPr>
              <a:defRPr sz="3600">
                <a:solidFill>
                  <a:schemeClr val="accent1"/>
                </a:solidFill>
                <a:latin typeface="Verdana"/>
                <a:cs typeface="Verdana"/>
              </a:defRPr>
            </a:lvl1pPr>
          </a:lstStyle>
          <a:p>
            <a:r>
              <a:rPr lang="en-GB" dirty="0"/>
              <a:t>Click to edit Master title style</a:t>
            </a:r>
            <a:endParaRPr lang="en-US" dirty="0"/>
          </a:p>
        </p:txBody>
      </p:sp>
    </p:spTree>
    <p:extLst>
      <p:ext uri="{BB962C8B-B14F-4D97-AF65-F5344CB8AC3E}">
        <p14:creationId xmlns:p14="http://schemas.microsoft.com/office/powerpoint/2010/main" val="384005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1E4087C-7735-4C7A-B2C6-D8EE552526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solidFill>
                  <a:srgbClr val="3A9AD9"/>
                </a:solidFill>
                <a:latin typeface="Verdana"/>
                <a:cs typeface="Verdana"/>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8995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57E826F1-4ED2-4050-AA01-93639C8159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idx="1"/>
          </p:nvPr>
        </p:nvSpPr>
        <p:spPr>
          <a:xfrm>
            <a:off x="457200" y="1600200"/>
            <a:ext cx="8229600" cy="4525963"/>
          </a:xfrm>
          <a:prstGeom prst="rect">
            <a:avLst/>
          </a:prstGeom>
        </p:spPr>
        <p:txBody>
          <a:bodyPr rtlCol="0">
            <a:normAutofit/>
          </a:bodyPr>
          <a:lstStyle>
            <a:lvl1pPr marL="0" indent="0">
              <a:buNone/>
              <a:defRPr/>
            </a:lvl1pPr>
          </a:lstStyle>
          <a:p>
            <a:pPr lvl="0"/>
            <a:r>
              <a:rPr lang="en-US" dirty="0"/>
              <a:t>Click to edit Master text styles</a:t>
            </a:r>
          </a:p>
        </p:txBody>
      </p:sp>
      <p:sp>
        <p:nvSpPr>
          <p:cNvPr id="5" name="Title 1"/>
          <p:cNvSpPr>
            <a:spLocks noGrp="1"/>
          </p:cNvSpPr>
          <p:nvPr>
            <p:ph type="title"/>
          </p:nvPr>
        </p:nvSpPr>
        <p:spPr>
          <a:xfrm>
            <a:off x="457200" y="537028"/>
            <a:ext cx="8229600" cy="880609"/>
          </a:xfrm>
        </p:spPr>
        <p:txBody>
          <a:bodyPr>
            <a:normAutofit/>
          </a:bodyPr>
          <a:lstStyle>
            <a:lvl1pPr>
              <a:defRPr sz="3600">
                <a:solidFill>
                  <a:schemeClr val="accent1"/>
                </a:solidFill>
                <a:latin typeface="Verdana"/>
                <a:cs typeface="Verdana"/>
              </a:defRPr>
            </a:lvl1pPr>
          </a:lstStyle>
          <a:p>
            <a:r>
              <a:rPr lang="en-GB" dirty="0"/>
              <a:t>Click to edit Master title style</a:t>
            </a:r>
            <a:endParaRPr lang="en-US" dirty="0"/>
          </a:p>
        </p:txBody>
      </p:sp>
    </p:spTree>
    <p:extLst>
      <p:ext uri="{BB962C8B-B14F-4D97-AF65-F5344CB8AC3E}">
        <p14:creationId xmlns:p14="http://schemas.microsoft.com/office/powerpoint/2010/main" val="13351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54FBF11-2C90-4693-A596-480AE0F20D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a:solidFill>
                  <a:srgbClr val="3A9AD9"/>
                </a:solidFill>
                <a:latin typeface="Verdana"/>
                <a:cs typeface="Verdana"/>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4270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5ABBE21-2213-4C53-86E8-B5085A6E89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37028"/>
            <a:ext cx="8229600" cy="880609"/>
          </a:xfrm>
        </p:spPr>
        <p:txBody>
          <a:bodyPr>
            <a:normAutofit/>
          </a:bodyPr>
          <a:lstStyle>
            <a:lvl1pPr>
              <a:defRPr sz="3600">
                <a:solidFill>
                  <a:schemeClr val="accent1"/>
                </a:solidFill>
                <a:latin typeface="Verdana"/>
                <a:cs typeface="Verdana"/>
              </a:defRPr>
            </a:lvl1pPr>
          </a:lstStyle>
          <a:p>
            <a:r>
              <a:rPr lang="en-GB" dirty="0"/>
              <a:t>Click to edit Master title style</a:t>
            </a:r>
            <a:endParaRPr lang="en-US" dirty="0"/>
          </a:p>
        </p:txBody>
      </p:sp>
    </p:spTree>
    <p:extLst>
      <p:ext uri="{BB962C8B-B14F-4D97-AF65-F5344CB8AC3E}">
        <p14:creationId xmlns:p14="http://schemas.microsoft.com/office/powerpoint/2010/main" val="170888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11FC8A1-808E-42A7-9412-842F85FEDF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89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lstStyle>
            <a:lvl1pPr>
              <a:buClr>
                <a:schemeClr val="accent2"/>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chemeClr val="accent2"/>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p:cNvSpPr>
            <a:spLocks noGrp="1"/>
          </p:cNvSpPr>
          <p:nvPr>
            <p:ph type="title"/>
          </p:nvPr>
        </p:nvSpPr>
        <p:spPr>
          <a:xfrm>
            <a:off x="457200" y="537028"/>
            <a:ext cx="8229600" cy="880609"/>
          </a:xfrm>
        </p:spPr>
        <p:txBody>
          <a:bodyPr>
            <a:normAutofit/>
          </a:bodyPr>
          <a:lstStyle>
            <a:lvl1pPr>
              <a:defRPr sz="3600">
                <a:solidFill>
                  <a:srgbClr val="3A9AD9"/>
                </a:solidFill>
                <a:latin typeface="Verdana"/>
                <a:cs typeface="Verdana"/>
              </a:defRPr>
            </a:lvl1pPr>
          </a:lstStyle>
          <a:p>
            <a:r>
              <a:rPr lang="en-GB" dirty="0"/>
              <a:t>Click to edit Master title style</a:t>
            </a:r>
            <a:endParaRPr lang="en-US" dirty="0"/>
          </a:p>
        </p:txBody>
      </p:sp>
    </p:spTree>
    <p:extLst>
      <p:ext uri="{BB962C8B-B14F-4D97-AF65-F5344CB8AC3E}">
        <p14:creationId xmlns:p14="http://schemas.microsoft.com/office/powerpoint/2010/main" val="322474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E2B1AD-F46E-41BA-A37B-4CA980C55FF3}"/>
              </a:ext>
            </a:extLst>
          </p:cNvPr>
          <p:cNvSpPr>
            <a:spLocks noGrp="1"/>
          </p:cNvSpPr>
          <p:nvPr>
            <p:ph type="title"/>
          </p:nvPr>
        </p:nvSpPr>
        <p:spPr bwMode="auto">
          <a:xfrm>
            <a:off x="457200" y="536575"/>
            <a:ext cx="82296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18F1F0F3-C345-49AF-8EB0-EF2A27B582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xStyles>
    <p:titleStyle>
      <a:lvl1pPr algn="ctr" defTabSz="457200" rtl="0" eaLnBrk="0" fontAlgn="base" hangingPunct="0">
        <a:spcBef>
          <a:spcPct val="0"/>
        </a:spcBef>
        <a:spcAft>
          <a:spcPct val="0"/>
        </a:spcAft>
        <a:defRPr sz="4000" kern="1200">
          <a:solidFill>
            <a:schemeClr val="accent1"/>
          </a:solidFill>
          <a:latin typeface="Verdana"/>
          <a:ea typeface="Verdana" panose="020B0604030504040204" pitchFamily="34" charset="0"/>
          <a:cs typeface="Verdana"/>
        </a:defRPr>
      </a:lvl1pPr>
      <a:lvl2pPr algn="ctr" defTabSz="457200" rtl="0" eaLnBrk="0" fontAlgn="base" hangingPunct="0">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algn="ctr" defTabSz="457200" rtl="0" eaLnBrk="0" fontAlgn="base" hangingPunct="0">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algn="ctr" defTabSz="457200" rtl="0" eaLnBrk="0" fontAlgn="base" hangingPunct="0">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algn="ctr" defTabSz="457200" rtl="0" eaLnBrk="0" fontAlgn="base" hangingPunct="0">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457200" algn="ctr" defTabSz="457200" rtl="0" fontAlgn="base">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914400" algn="ctr" defTabSz="457200" rtl="0" fontAlgn="base">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7pPr>
      <a:lvl8pPr marL="1371600" algn="ctr" defTabSz="457200" rtl="0" fontAlgn="base">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8pPr>
      <a:lvl9pPr marL="1828800" algn="ctr" defTabSz="457200" rtl="0" fontAlgn="base">
        <a:spcBef>
          <a:spcPct val="0"/>
        </a:spcBef>
        <a:spcAft>
          <a:spcPct val="0"/>
        </a:spcAft>
        <a:defRPr sz="4000">
          <a:solidFill>
            <a:schemeClr val="accent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defTabSz="457200" rtl="0" eaLnBrk="0" fontAlgn="base" hangingPunct="0">
        <a:spcBef>
          <a:spcPct val="20000"/>
        </a:spcBef>
        <a:spcAft>
          <a:spcPct val="0"/>
        </a:spcAft>
        <a:buClr>
          <a:schemeClr val="accent2"/>
        </a:buClr>
        <a:buFont typeface="Arial" panose="020B0604020202020204" pitchFamily="34" charset="0"/>
        <a:buChar char="•"/>
        <a:defRPr sz="3200" kern="1200">
          <a:solidFill>
            <a:schemeClr val="tx1"/>
          </a:solidFill>
          <a:latin typeface="Verdana"/>
          <a:ea typeface="Verdana" panose="020B0604030504040204" pitchFamily="34" charset="0"/>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Verdana"/>
          <a:ea typeface="Verdana" panose="020B0604030504040204" pitchFamily="34" charset="0"/>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Verdana"/>
          <a:ea typeface="Verdana" panose="020B0604030504040204" pitchFamily="34" charset="0"/>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Verdana"/>
          <a:ea typeface="Verdana" panose="020B0604030504040204" pitchFamily="34" charset="0"/>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647C-ECD2-456B-B4D4-09132BA69313}"/>
              </a:ext>
            </a:extLst>
          </p:cNvPr>
          <p:cNvSpPr>
            <a:spLocks noGrp="1"/>
          </p:cNvSpPr>
          <p:nvPr>
            <p:ph type="title"/>
          </p:nvPr>
        </p:nvSpPr>
        <p:spPr/>
        <p:txBody>
          <a:bodyPr>
            <a:normAutofit/>
          </a:bodyPr>
          <a:lstStyle/>
          <a:p>
            <a:r>
              <a:rPr lang="en-GB" dirty="0"/>
              <a:t>The Large Data Set</a:t>
            </a:r>
          </a:p>
        </p:txBody>
      </p:sp>
      <p:sp>
        <p:nvSpPr>
          <p:cNvPr id="3" name="Content Placeholder 2">
            <a:extLst>
              <a:ext uri="{FF2B5EF4-FFF2-40B4-BE49-F238E27FC236}">
                <a16:creationId xmlns:a16="http://schemas.microsoft.com/office/drawing/2014/main" id="{990419F4-0FC5-4CB0-B80E-4E7ED1B32D8B}"/>
              </a:ext>
            </a:extLst>
          </p:cNvPr>
          <p:cNvSpPr>
            <a:spLocks noGrp="1"/>
          </p:cNvSpPr>
          <p:nvPr>
            <p:ph idx="1"/>
          </p:nvPr>
        </p:nvSpPr>
        <p:spPr/>
        <p:txBody>
          <a:bodyPr/>
          <a:lstStyle/>
          <a:p>
            <a:r>
              <a:rPr lang="en-GB" dirty="0"/>
              <a:t>The tension!</a:t>
            </a:r>
          </a:p>
          <a:p>
            <a:pPr lvl="1"/>
            <a:r>
              <a:rPr lang="en-GB" dirty="0"/>
              <a:t>Teaching Statistics</a:t>
            </a:r>
          </a:p>
          <a:p>
            <a:pPr lvl="1"/>
            <a:r>
              <a:rPr lang="en-GB" dirty="0"/>
              <a:t>Answering exam questions</a:t>
            </a:r>
          </a:p>
          <a:p>
            <a:pPr lvl="1"/>
            <a:endParaRPr lang="en-GB" dirty="0"/>
          </a:p>
          <a:p>
            <a:pPr lvl="1"/>
            <a:endParaRPr lang="en-GB" dirty="0"/>
          </a:p>
        </p:txBody>
      </p:sp>
      <p:sp>
        <p:nvSpPr>
          <p:cNvPr id="5" name="Content Placeholder 2">
            <a:extLst>
              <a:ext uri="{FF2B5EF4-FFF2-40B4-BE49-F238E27FC236}">
                <a16:creationId xmlns:a16="http://schemas.microsoft.com/office/drawing/2014/main" id="{C42151A7-FC56-4544-99FB-DB029528E627}"/>
              </a:ext>
            </a:extLst>
          </p:cNvPr>
          <p:cNvSpPr txBox="1">
            <a:spLocks/>
          </p:cNvSpPr>
          <p:nvPr/>
        </p:nvSpPr>
        <p:spPr bwMode="auto">
          <a:xfrm>
            <a:off x="609600" y="3429000"/>
            <a:ext cx="8229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2"/>
              </a:buClr>
              <a:buFont typeface="Arial" panose="020B0604020202020204" pitchFamily="34" charset="0"/>
              <a:buChar char="•"/>
              <a:defRPr sz="3200" kern="1200">
                <a:solidFill>
                  <a:schemeClr val="tx1"/>
                </a:solidFill>
                <a:latin typeface="Verdana"/>
                <a:ea typeface="Verdana" panose="020B0604030504040204" pitchFamily="34" charset="0"/>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Verdana"/>
                <a:ea typeface="Verdana" panose="020B0604030504040204" pitchFamily="34" charset="0"/>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Verdana"/>
                <a:ea typeface="Verdana" panose="020B0604030504040204" pitchFamily="34" charset="0"/>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Verdana"/>
                <a:ea typeface="Verdana" panose="020B0604030504040204" pitchFamily="34" charset="0"/>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What’s gone well?</a:t>
            </a:r>
          </a:p>
          <a:p>
            <a:r>
              <a:rPr lang="en-GB"/>
              <a:t>What’s gone wrong?</a:t>
            </a:r>
            <a:endParaRPr lang="en-GB" dirty="0"/>
          </a:p>
        </p:txBody>
      </p:sp>
    </p:spTree>
    <p:extLst>
      <p:ext uri="{BB962C8B-B14F-4D97-AF65-F5344CB8AC3E}">
        <p14:creationId xmlns:p14="http://schemas.microsoft.com/office/powerpoint/2010/main" val="174936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F0F43-8CAD-423C-85B0-E378BB1CF99A}"/>
              </a:ext>
            </a:extLst>
          </p:cNvPr>
          <p:cNvSpPr>
            <a:spLocks noGrp="1"/>
          </p:cNvSpPr>
          <p:nvPr>
            <p:ph idx="1"/>
          </p:nvPr>
        </p:nvSpPr>
        <p:spPr>
          <a:xfrm>
            <a:off x="457200" y="2044700"/>
            <a:ext cx="8229600" cy="4525963"/>
          </a:xfrm>
          <a:extLst/>
        </p:spPr>
        <p:txBody>
          <a:bodyPr>
            <a:normAutofit fontScale="55000" lnSpcReduction="20000"/>
          </a:bodyPr>
          <a:lstStyle/>
          <a:p>
            <a:pPr>
              <a:lnSpc>
                <a:spcPct val="120000"/>
              </a:lnSpc>
              <a:defRPr/>
            </a:pPr>
            <a:r>
              <a:rPr lang="en-GB" sz="3300" dirty="0"/>
              <a:t>Choose a location in the UK: Cambourne, Heathrow, </a:t>
            </a:r>
            <a:r>
              <a:rPr lang="en-GB" sz="3300" dirty="0" err="1"/>
              <a:t>Hurn</a:t>
            </a:r>
            <a:r>
              <a:rPr lang="en-GB" sz="3300" dirty="0"/>
              <a:t>, Leeming, </a:t>
            </a:r>
            <a:r>
              <a:rPr lang="en-GB" sz="3300" dirty="0" err="1"/>
              <a:t>Leuchars</a:t>
            </a:r>
            <a:endParaRPr lang="en-GB" sz="3300" dirty="0"/>
          </a:p>
          <a:p>
            <a:pPr>
              <a:lnSpc>
                <a:spcPct val="120000"/>
              </a:lnSpc>
              <a:defRPr/>
            </a:pPr>
            <a:endParaRPr lang="en-GB" sz="3300" dirty="0"/>
          </a:p>
          <a:p>
            <a:pPr>
              <a:lnSpc>
                <a:spcPct val="120000"/>
              </a:lnSpc>
              <a:defRPr/>
            </a:pPr>
            <a:r>
              <a:rPr lang="en-GB" sz="3300" dirty="0"/>
              <a:t>Highlight the date column and the temperature column</a:t>
            </a:r>
          </a:p>
          <a:p>
            <a:pPr>
              <a:lnSpc>
                <a:spcPct val="120000"/>
              </a:lnSpc>
              <a:defRPr/>
            </a:pPr>
            <a:r>
              <a:rPr lang="en-GB" sz="3300" dirty="0"/>
              <a:t>Plot a time series graph (use a line graph)</a:t>
            </a:r>
          </a:p>
          <a:p>
            <a:pPr lvl="1">
              <a:lnSpc>
                <a:spcPct val="120000"/>
              </a:lnSpc>
              <a:defRPr/>
            </a:pPr>
            <a:r>
              <a:rPr lang="en-GB" sz="3300" dirty="0"/>
              <a:t>Insert a title and axis labels on your graph</a:t>
            </a:r>
          </a:p>
          <a:p>
            <a:pPr>
              <a:lnSpc>
                <a:spcPct val="120000"/>
              </a:lnSpc>
              <a:defRPr/>
            </a:pPr>
            <a:r>
              <a:rPr lang="en-GB" sz="3300" dirty="0"/>
              <a:t>How could we improve the graph?</a:t>
            </a:r>
          </a:p>
          <a:p>
            <a:pPr>
              <a:lnSpc>
                <a:spcPct val="120000"/>
              </a:lnSpc>
              <a:defRPr/>
            </a:pPr>
            <a:r>
              <a:rPr lang="en-GB" sz="3300" dirty="0"/>
              <a:t>Copy and paste your graph into Word</a:t>
            </a:r>
          </a:p>
          <a:p>
            <a:pPr>
              <a:lnSpc>
                <a:spcPct val="120000"/>
              </a:lnSpc>
              <a:defRPr/>
            </a:pPr>
            <a:r>
              <a:rPr lang="en-GB" sz="3300" dirty="0"/>
              <a:t>What is your conclusion in relation to the question?</a:t>
            </a:r>
          </a:p>
          <a:p>
            <a:pPr>
              <a:lnSpc>
                <a:spcPct val="120000"/>
              </a:lnSpc>
              <a:defRPr/>
            </a:pPr>
            <a:endParaRPr lang="en-GB" sz="3300" dirty="0"/>
          </a:p>
          <a:p>
            <a:pPr>
              <a:lnSpc>
                <a:spcPct val="120000"/>
              </a:lnSpc>
              <a:defRPr/>
            </a:pPr>
            <a:r>
              <a:rPr lang="en-GB" sz="3300" dirty="0"/>
              <a:t>Extension: 		</a:t>
            </a:r>
          </a:p>
          <a:p>
            <a:pPr>
              <a:lnSpc>
                <a:spcPct val="120000"/>
              </a:lnSpc>
              <a:defRPr/>
            </a:pPr>
            <a:r>
              <a:rPr lang="en-GB" sz="3300" dirty="0"/>
              <a:t>			Is there a common pattern across the UK?</a:t>
            </a:r>
          </a:p>
          <a:p>
            <a:pPr>
              <a:lnSpc>
                <a:spcPct val="120000"/>
              </a:lnSpc>
              <a:defRPr/>
            </a:pPr>
            <a:r>
              <a:rPr lang="en-GB" sz="3300" dirty="0"/>
              <a:t>			Is there a pattern between 2015 and 1987?</a:t>
            </a:r>
            <a:r>
              <a:rPr lang="en-GB" dirty="0"/>
              <a:t>	</a:t>
            </a:r>
          </a:p>
        </p:txBody>
      </p:sp>
      <p:sp>
        <p:nvSpPr>
          <p:cNvPr id="2" name="Title 1">
            <a:extLst>
              <a:ext uri="{FF2B5EF4-FFF2-40B4-BE49-F238E27FC236}">
                <a16:creationId xmlns:a16="http://schemas.microsoft.com/office/drawing/2014/main" id="{974FA401-C3D6-4A43-BDD4-DFB6D438DB16}"/>
              </a:ext>
            </a:extLst>
          </p:cNvPr>
          <p:cNvSpPr>
            <a:spLocks noGrp="1"/>
          </p:cNvSpPr>
          <p:nvPr>
            <p:ph type="title"/>
          </p:nvPr>
        </p:nvSpPr>
        <p:spPr>
          <a:xfrm>
            <a:off x="773723" y="759070"/>
            <a:ext cx="7596554" cy="813289"/>
          </a:xfrm>
        </p:spPr>
        <p:txBody>
          <a:bodyPr>
            <a:normAutofit fontScale="90000"/>
          </a:bodyPr>
          <a:lstStyle/>
          <a:p>
            <a:pPr algn="ctr">
              <a:defRPr/>
            </a:pPr>
            <a:r>
              <a:rPr lang="en-GB" dirty="0"/>
              <a:t>		When was the best time to go on holiday in 2015?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87AC911-FA69-4D90-AEA9-F6BD19F768C1}"/>
                  </a:ext>
                </a:extLst>
              </p14:cNvPr>
              <p14:cNvContentPartPr/>
              <p14:nvPr/>
            </p14:nvContentPartPr>
            <p14:xfrm>
              <a:off x="5635442" y="987249"/>
              <a:ext cx="36886" cy="62142"/>
            </p14:xfrm>
          </p:contentPart>
        </mc:Choice>
        <mc:Fallback xmlns="">
          <p:pic>
            <p:nvPicPr>
              <p:cNvPr id="4" name="Ink 3">
                <a:extLst>
                  <a:ext uri="{FF2B5EF4-FFF2-40B4-BE49-F238E27FC236}">
                    <a16:creationId xmlns:a16="http://schemas.microsoft.com/office/drawing/2014/main" id="{787AC911-FA69-4D90-AEA9-F6BD19F768C1}"/>
                  </a:ext>
                </a:extLst>
              </p:cNvPr>
              <p:cNvPicPr/>
              <p:nvPr/>
            </p:nvPicPr>
            <p:blipFill>
              <a:blip r:embed="rId4"/>
              <a:stretch>
                <a:fillRect/>
              </a:stretch>
            </p:blipFill>
            <p:spPr>
              <a:xfrm>
                <a:off x="5626401" y="978269"/>
                <a:ext cx="54606" cy="79743"/>
              </a:xfrm>
              <a:prstGeom prst="rect">
                <a:avLst/>
              </a:prstGeom>
            </p:spPr>
          </p:pic>
        </mc:Fallback>
      </mc:AlternateContent>
    </p:spTree>
    <p:extLst>
      <p:ext uri="{BB962C8B-B14F-4D97-AF65-F5344CB8AC3E}">
        <p14:creationId xmlns:p14="http://schemas.microsoft.com/office/powerpoint/2010/main" val="207613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E05-FA6E-441F-A77E-5A2FCCC693FD}"/>
              </a:ext>
            </a:extLst>
          </p:cNvPr>
          <p:cNvSpPr>
            <a:spLocks noGrp="1"/>
          </p:cNvSpPr>
          <p:nvPr>
            <p:ph type="title"/>
          </p:nvPr>
        </p:nvSpPr>
        <p:spPr/>
        <p:txBody>
          <a:bodyPr>
            <a:normAutofit fontScale="90000"/>
          </a:bodyPr>
          <a:lstStyle/>
          <a:p>
            <a:r>
              <a:rPr lang="en-GB" dirty="0"/>
              <a:t>Resources to make </a:t>
            </a:r>
            <a:br>
              <a:rPr lang="en-GB" dirty="0"/>
            </a:br>
            <a:r>
              <a:rPr lang="en-GB" dirty="0"/>
              <a:t>your lives easier</a:t>
            </a:r>
          </a:p>
        </p:txBody>
      </p:sp>
      <p:sp>
        <p:nvSpPr>
          <p:cNvPr id="3" name="Content Placeholder 2">
            <a:extLst>
              <a:ext uri="{FF2B5EF4-FFF2-40B4-BE49-F238E27FC236}">
                <a16:creationId xmlns:a16="http://schemas.microsoft.com/office/drawing/2014/main" id="{4B4F8E4C-5D5D-48EA-A5E3-4755B48A0BD2}"/>
              </a:ext>
            </a:extLst>
          </p:cNvPr>
          <p:cNvSpPr>
            <a:spLocks noGrp="1"/>
          </p:cNvSpPr>
          <p:nvPr>
            <p:ph idx="1"/>
          </p:nvPr>
        </p:nvSpPr>
        <p:spPr/>
        <p:txBody>
          <a:bodyPr/>
          <a:lstStyle/>
          <a:p>
            <a:r>
              <a:rPr lang="en-GB"/>
              <a:t>Summary statistics </a:t>
            </a:r>
          </a:p>
          <a:p>
            <a:r>
              <a:rPr lang="en-GB"/>
              <a:t>Summary graphs</a:t>
            </a:r>
          </a:p>
        </p:txBody>
      </p:sp>
    </p:spTree>
    <p:extLst>
      <p:ext uri="{BB962C8B-B14F-4D97-AF65-F5344CB8AC3E}">
        <p14:creationId xmlns:p14="http://schemas.microsoft.com/office/powerpoint/2010/main" val="259664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613D-88C9-425D-B9E0-A9702D6ABFDD}"/>
              </a:ext>
            </a:extLst>
          </p:cNvPr>
          <p:cNvSpPr>
            <a:spLocks noGrp="1"/>
          </p:cNvSpPr>
          <p:nvPr>
            <p:ph type="title"/>
          </p:nvPr>
        </p:nvSpPr>
        <p:spPr/>
        <p:txBody>
          <a:bodyPr>
            <a:normAutofit fontScale="90000"/>
          </a:bodyPr>
          <a:lstStyle/>
          <a:p>
            <a:r>
              <a:rPr lang="en-GB" dirty="0"/>
              <a:t>All the Summary </a:t>
            </a:r>
            <a:br>
              <a:rPr lang="en-GB" dirty="0"/>
            </a:br>
            <a:r>
              <a:rPr lang="en-GB" dirty="0"/>
              <a:t>Statistics!</a:t>
            </a:r>
          </a:p>
        </p:txBody>
      </p:sp>
      <p:sp>
        <p:nvSpPr>
          <p:cNvPr id="5" name="Content Placeholder 4">
            <a:extLst>
              <a:ext uri="{FF2B5EF4-FFF2-40B4-BE49-F238E27FC236}">
                <a16:creationId xmlns:a16="http://schemas.microsoft.com/office/drawing/2014/main" id="{E5EC4024-B872-4510-8024-40005F434430}"/>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8C2BEDBB-2C94-4F87-854B-EC17A2CBE127}"/>
              </a:ext>
            </a:extLst>
          </p:cNvPr>
          <p:cNvPicPr>
            <a:picLocks noChangeAspect="1"/>
          </p:cNvPicPr>
          <p:nvPr/>
        </p:nvPicPr>
        <p:blipFill>
          <a:blip r:embed="rId3"/>
          <a:stretch>
            <a:fillRect/>
          </a:stretch>
        </p:blipFill>
        <p:spPr>
          <a:xfrm>
            <a:off x="0" y="1566981"/>
            <a:ext cx="9144000" cy="3724038"/>
          </a:xfrm>
          <a:prstGeom prst="rect">
            <a:avLst/>
          </a:prstGeom>
        </p:spPr>
      </p:pic>
    </p:spTree>
    <p:extLst>
      <p:ext uri="{BB962C8B-B14F-4D97-AF65-F5344CB8AC3E}">
        <p14:creationId xmlns:p14="http://schemas.microsoft.com/office/powerpoint/2010/main" val="37682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ABE389-3E9C-4D50-8106-99F2BE062AED}"/>
              </a:ext>
            </a:extLst>
          </p:cNvPr>
          <p:cNvPicPr>
            <a:picLocks noGrp="1" noChangeAspect="1"/>
          </p:cNvPicPr>
          <p:nvPr>
            <p:ph idx="1"/>
          </p:nvPr>
        </p:nvPicPr>
        <p:blipFill>
          <a:blip r:embed="rId3"/>
          <a:stretch>
            <a:fillRect/>
          </a:stretch>
        </p:blipFill>
        <p:spPr>
          <a:xfrm>
            <a:off x="2261233" y="1600200"/>
            <a:ext cx="5174301" cy="5067300"/>
          </a:xfrm>
          <a:prstGeom prst="rect">
            <a:avLst/>
          </a:prstGeom>
        </p:spPr>
      </p:pic>
      <p:sp>
        <p:nvSpPr>
          <p:cNvPr id="3" name="Title 2">
            <a:extLst>
              <a:ext uri="{FF2B5EF4-FFF2-40B4-BE49-F238E27FC236}">
                <a16:creationId xmlns:a16="http://schemas.microsoft.com/office/drawing/2014/main" id="{E0F5C72D-CF72-472C-986F-8278686F6517}"/>
              </a:ext>
            </a:extLst>
          </p:cNvPr>
          <p:cNvSpPr>
            <a:spLocks noGrp="1"/>
          </p:cNvSpPr>
          <p:nvPr>
            <p:ph type="title"/>
          </p:nvPr>
        </p:nvSpPr>
        <p:spPr/>
        <p:txBody>
          <a:bodyPr>
            <a:normAutofit fontScale="90000"/>
          </a:bodyPr>
          <a:lstStyle/>
          <a:p>
            <a:r>
              <a:rPr lang="en-GB" dirty="0"/>
              <a:t>All the graphs you </a:t>
            </a:r>
            <a:br>
              <a:rPr lang="en-GB" dirty="0"/>
            </a:br>
            <a:r>
              <a:rPr lang="en-GB" dirty="0"/>
              <a:t>could ever want!</a:t>
            </a:r>
          </a:p>
        </p:txBody>
      </p:sp>
    </p:spTree>
    <p:extLst>
      <p:ext uri="{BB962C8B-B14F-4D97-AF65-F5344CB8AC3E}">
        <p14:creationId xmlns:p14="http://schemas.microsoft.com/office/powerpoint/2010/main" val="1799626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98BF70-1B87-4ED9-82B0-01E3F06991E2}"/>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1D297AEA-1645-4A52-A899-20C7EA467128}"/>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F3121AD4-98B0-43B3-80BA-6271AC20A6A6}"/>
              </a:ext>
            </a:extLst>
          </p:cNvPr>
          <p:cNvPicPr/>
          <p:nvPr/>
        </p:nvPicPr>
        <p:blipFill rotWithShape="1">
          <a:blip r:embed="rId3"/>
          <a:srcRect t="3617" b="2980"/>
          <a:stretch/>
        </p:blipFill>
        <p:spPr bwMode="auto">
          <a:xfrm>
            <a:off x="140652" y="1535747"/>
            <a:ext cx="8862695" cy="37865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672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hape 96">
            <a:extLst>
              <a:ext uri="{FF2B5EF4-FFF2-40B4-BE49-F238E27FC236}">
                <a16:creationId xmlns:a16="http://schemas.microsoft.com/office/drawing/2014/main" id="{90B1212A-6F2D-48E5-9602-4A9DE7A3D009}"/>
              </a:ext>
            </a:extLst>
          </p:cNvPr>
          <p:cNvSpPr txBox="1">
            <a:spLocks noGrp="1"/>
          </p:cNvSpPr>
          <p:nvPr>
            <p:ph type="title"/>
          </p:nvPr>
        </p:nvSpPr>
        <p:spPr>
          <a:xfrm>
            <a:off x="0" y="379047"/>
            <a:ext cx="7886700" cy="993531"/>
          </a:xfrm>
        </p:spPr>
        <p:txBody>
          <a:bodyPr vert="horz" wrap="square" lIns="91440" tIns="34275" rIns="91440" bIns="34275" numCol="1" anchor="ctr" anchorCtr="0" compatLnSpc="1">
            <a:prstTxWarp prst="textNoShape">
              <a:avLst/>
            </a:prstTxWarp>
            <a:normAutofit/>
          </a:bodyPr>
          <a:lstStyle/>
          <a:p>
            <a:pPr eaLnBrk="1" hangingPunct="1">
              <a:buClr>
                <a:srgbClr val="000000"/>
              </a:buClr>
              <a:buSzPct val="25000"/>
            </a:pPr>
            <a:r>
              <a:rPr lang="en-GB" altLang="en-US" dirty="0">
                <a:solidFill>
                  <a:schemeClr val="accent1"/>
                </a:solidFill>
                <a:latin typeface="Verdana" panose="020B0604030504040204" pitchFamily="34" charset="0"/>
                <a:cs typeface="Arial" panose="020B0604020202020204" pitchFamily="34" charset="0"/>
                <a:sym typeface="Verdana" panose="020B0604030504040204" pitchFamily="34" charset="0"/>
              </a:rPr>
              <a:t>Starter for 10</a:t>
            </a:r>
            <a:endParaRPr lang="en-GB" altLang="en-US" dirty="0">
              <a:solidFill>
                <a:schemeClr val="bg2"/>
              </a:solidFill>
              <a:latin typeface="Calibri" panose="020F0502020204030204" pitchFamily="34" charset="0"/>
              <a:cs typeface="Arial" panose="020B0604020202020204" pitchFamily="34" charset="0"/>
              <a:sym typeface="Calibri" panose="020F0502020204030204" pitchFamily="34" charset="0"/>
            </a:endParaRPr>
          </a:p>
        </p:txBody>
      </p:sp>
      <p:sp>
        <p:nvSpPr>
          <p:cNvPr id="97" name="Shape 97">
            <a:extLst>
              <a:ext uri="{FF2B5EF4-FFF2-40B4-BE49-F238E27FC236}">
                <a16:creationId xmlns:a16="http://schemas.microsoft.com/office/drawing/2014/main" id="{7D476454-8DE4-4A46-819B-39B20A7780AA}"/>
              </a:ext>
            </a:extLst>
          </p:cNvPr>
          <p:cNvSpPr txBox="1">
            <a:spLocks noGrp="1"/>
          </p:cNvSpPr>
          <p:nvPr>
            <p:ph type="body" idx="1"/>
          </p:nvPr>
        </p:nvSpPr>
        <p:spPr>
          <a:xfrm>
            <a:off x="170688" y="1703236"/>
            <a:ext cx="8802623" cy="3618930"/>
          </a:xfrm>
          <a:extLst/>
        </p:spPr>
        <p:txBody>
          <a:bodyPr vert="horz" wrap="square" lIns="91440" tIns="34275" rIns="91440" bIns="34275" numCol="1" anchor="t" anchorCtr="0" compatLnSpc="1">
            <a:prstTxWarp prst="textNoShape">
              <a:avLst/>
            </a:prstTxWarp>
            <a:noAutofit/>
          </a:bodyPr>
          <a:lstStyle/>
          <a:p>
            <a:pPr indent="-171455" eaLnBrk="1" fontAlgn="auto" hangingPunct="1">
              <a:buSzPct val="99166"/>
              <a:defRPr/>
            </a:pPr>
            <a:r>
              <a:rPr lang="en-GB" sz="1800" b="1" dirty="0"/>
              <a:t>Which is further North: </a:t>
            </a:r>
            <a:r>
              <a:rPr lang="en-GB" sz="1800" b="1" dirty="0" err="1"/>
              <a:t>Hurn</a:t>
            </a:r>
            <a:r>
              <a:rPr lang="en-GB" sz="1800" b="1" dirty="0"/>
              <a:t> or </a:t>
            </a:r>
            <a:r>
              <a:rPr lang="en-GB" sz="1800" b="1" dirty="0" err="1"/>
              <a:t>Cambourne</a:t>
            </a:r>
            <a:r>
              <a:rPr lang="en-GB" sz="1800" b="1" dirty="0"/>
              <a:t>?</a:t>
            </a:r>
          </a:p>
          <a:p>
            <a:pPr indent="-171455" eaLnBrk="1" fontAlgn="auto" hangingPunct="1">
              <a:buSzPct val="99166"/>
              <a:defRPr/>
            </a:pPr>
            <a:r>
              <a:rPr lang="en-GB" sz="1800" b="1" dirty="0"/>
              <a:t>Which location in the UK is highest?</a:t>
            </a:r>
          </a:p>
          <a:p>
            <a:pPr indent="-171455" eaLnBrk="1" fontAlgn="auto" hangingPunct="1">
              <a:buSzPct val="99166"/>
              <a:defRPr/>
            </a:pPr>
            <a:r>
              <a:rPr lang="en-GB" sz="1800" b="1" dirty="0"/>
              <a:t>What scales are used for measuring windspeed?</a:t>
            </a:r>
          </a:p>
          <a:p>
            <a:pPr indent="-171455" eaLnBrk="1" fontAlgn="auto" hangingPunct="1">
              <a:buSzPct val="99166"/>
              <a:defRPr/>
            </a:pPr>
            <a:r>
              <a:rPr lang="en-GB" sz="1800" b="1" dirty="0"/>
              <a:t>How are snow or hail measured?</a:t>
            </a:r>
          </a:p>
          <a:p>
            <a:pPr indent="-171455" eaLnBrk="1" fontAlgn="auto" hangingPunct="1">
              <a:buSzPct val="99166"/>
              <a:defRPr/>
            </a:pPr>
            <a:r>
              <a:rPr lang="en-GB" sz="1800" b="1" dirty="0"/>
              <a:t>Why can’t we test the hypothesis “It’s sunnier in the UK than in Perth” ?</a:t>
            </a:r>
          </a:p>
          <a:p>
            <a:pPr indent="-171455" eaLnBrk="1" fontAlgn="auto" hangingPunct="1">
              <a:buSzPct val="99166"/>
              <a:defRPr/>
            </a:pPr>
            <a:r>
              <a:rPr lang="en-GB" sz="1800" b="1" dirty="0"/>
              <a:t>Why is it difficult to compare the temperature in Heathrow and the temperature in Beijing?</a:t>
            </a:r>
          </a:p>
          <a:p>
            <a:pPr indent="-171455" eaLnBrk="1" fontAlgn="auto" hangingPunct="1">
              <a:buSzPct val="99166"/>
              <a:defRPr/>
            </a:pPr>
            <a:r>
              <a:rPr lang="en-GB" sz="1800" b="1" dirty="0"/>
              <a:t>Find some discrete data</a:t>
            </a:r>
          </a:p>
          <a:p>
            <a:pPr indent="-171455" eaLnBrk="1" fontAlgn="auto" hangingPunct="1">
              <a:buSzPct val="99166"/>
              <a:defRPr/>
            </a:pPr>
            <a:r>
              <a:rPr lang="en-GB" sz="1800" b="1" dirty="0"/>
              <a:t>Find some categorical data</a:t>
            </a:r>
          </a:p>
          <a:p>
            <a:pPr indent="-171455" eaLnBrk="1" fontAlgn="auto" hangingPunct="1">
              <a:buSzPct val="99166"/>
              <a:defRPr/>
            </a:pPr>
            <a:r>
              <a:rPr lang="en-GB" sz="1800" b="1" dirty="0"/>
              <a:t>Why might the Daily Mean Wind Direction not be a reliable indicator?</a:t>
            </a:r>
          </a:p>
          <a:p>
            <a:pPr indent="-171455" eaLnBrk="1" fontAlgn="auto" hangingPunct="1">
              <a:buSzPct val="99166"/>
              <a:defRPr/>
            </a:pPr>
            <a:r>
              <a:rPr lang="en-GB" sz="1800" b="1" dirty="0"/>
              <a:t>What does a wind direction of 10 mean?</a:t>
            </a:r>
          </a:p>
          <a:p>
            <a:pPr indent="-171455" eaLnBrk="1" fontAlgn="auto" hangingPunct="1">
              <a:buSzPct val="99166"/>
              <a:defRPr/>
            </a:pPr>
            <a:r>
              <a:rPr lang="en-GB" sz="1800" b="1" dirty="0"/>
              <a:t>What does “tr” mean?</a:t>
            </a:r>
          </a:p>
          <a:p>
            <a:pPr indent="-171455" eaLnBrk="1" fontAlgn="auto" hangingPunct="1">
              <a:buSzPct val="99166"/>
              <a:defRPr/>
            </a:pPr>
            <a:r>
              <a:rPr lang="en-GB" sz="1800" b="1" dirty="0"/>
              <a:t>What is “normal air pressure” (not in the data set)</a:t>
            </a:r>
          </a:p>
        </p:txBody>
      </p:sp>
    </p:spTree>
    <p:extLst>
      <p:ext uri="{BB962C8B-B14F-4D97-AF65-F5344CB8AC3E}">
        <p14:creationId xmlns:p14="http://schemas.microsoft.com/office/powerpoint/2010/main" val="90578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hape 103">
            <a:extLst>
              <a:ext uri="{FF2B5EF4-FFF2-40B4-BE49-F238E27FC236}">
                <a16:creationId xmlns:a16="http://schemas.microsoft.com/office/drawing/2014/main" id="{67FF6E59-A1E4-477B-93E4-0302155D1A44}"/>
              </a:ext>
            </a:extLst>
          </p:cNvPr>
          <p:cNvSpPr txBox="1">
            <a:spLocks noGrp="1"/>
          </p:cNvSpPr>
          <p:nvPr>
            <p:ph type="title"/>
          </p:nvPr>
        </p:nvSpPr>
        <p:spPr>
          <a:xfrm>
            <a:off x="346398" y="213302"/>
            <a:ext cx="7886700" cy="993531"/>
          </a:xfrm>
        </p:spPr>
        <p:txBody>
          <a:bodyPr vert="horz" wrap="square" lIns="91440" tIns="34275" rIns="91440" bIns="34275" numCol="1" anchor="ctr" anchorCtr="0" compatLnSpc="1">
            <a:prstTxWarp prst="textNoShape">
              <a:avLst/>
            </a:prstTxWarp>
            <a:normAutofit/>
          </a:bodyPr>
          <a:lstStyle/>
          <a:p>
            <a:pPr eaLnBrk="1" hangingPunct="1">
              <a:buClr>
                <a:srgbClr val="000000"/>
              </a:buClr>
              <a:buSzPct val="25000"/>
            </a:pPr>
            <a:r>
              <a:rPr lang="en-GB" altLang="en-US" dirty="0">
                <a:solidFill>
                  <a:schemeClr val="accent1"/>
                </a:solidFill>
                <a:latin typeface="Verdana" panose="020B0604030504040204" pitchFamily="34" charset="0"/>
                <a:cs typeface="Arial" panose="020B0604020202020204" pitchFamily="34" charset="0"/>
                <a:sym typeface="Verdana" panose="020B0604030504040204" pitchFamily="34" charset="0"/>
              </a:rPr>
              <a:t>Starter for 10</a:t>
            </a:r>
            <a:endParaRPr lang="en-GB" altLang="en-US" dirty="0">
              <a:solidFill>
                <a:schemeClr val="bg2"/>
              </a:solidFill>
              <a:latin typeface="Calibri" panose="020F0502020204030204" pitchFamily="34" charset="0"/>
              <a:cs typeface="Arial" panose="020B0604020202020204" pitchFamily="34" charset="0"/>
              <a:sym typeface="Calibri" panose="020F0502020204030204" pitchFamily="34" charset="0"/>
            </a:endParaRPr>
          </a:p>
        </p:txBody>
      </p:sp>
      <p:sp>
        <p:nvSpPr>
          <p:cNvPr id="104" name="Shape 104">
            <a:extLst>
              <a:ext uri="{FF2B5EF4-FFF2-40B4-BE49-F238E27FC236}">
                <a16:creationId xmlns:a16="http://schemas.microsoft.com/office/drawing/2014/main" id="{5373DEF9-D18C-4251-AEF6-30C57B9A4539}"/>
              </a:ext>
            </a:extLst>
          </p:cNvPr>
          <p:cNvSpPr txBox="1">
            <a:spLocks noGrp="1"/>
          </p:cNvSpPr>
          <p:nvPr>
            <p:ph type="body" idx="1"/>
          </p:nvPr>
        </p:nvSpPr>
        <p:spPr>
          <a:xfrm>
            <a:off x="346398" y="1619535"/>
            <a:ext cx="8052053" cy="3618930"/>
          </a:xfrm>
          <a:extLst/>
        </p:spPr>
        <p:txBody>
          <a:bodyPr vert="horz" wrap="square" lIns="91440" tIns="34275" rIns="91440" bIns="34275" numCol="1" anchor="t" anchorCtr="0" compatLnSpc="1">
            <a:prstTxWarp prst="textNoShape">
              <a:avLst/>
            </a:prstTxWarp>
            <a:noAutofit/>
          </a:bodyPr>
          <a:lstStyle/>
          <a:p>
            <a:pPr indent="-171455" eaLnBrk="1" fontAlgn="auto" hangingPunct="1">
              <a:buSzPct val="97222"/>
              <a:defRPr/>
            </a:pPr>
            <a:r>
              <a:rPr lang="en-GB" sz="1600" b="1" dirty="0"/>
              <a:t>Which is further North: </a:t>
            </a:r>
            <a:r>
              <a:rPr lang="en-GB" sz="1600" b="1" dirty="0" err="1"/>
              <a:t>Hurn</a:t>
            </a:r>
            <a:r>
              <a:rPr lang="en-GB" sz="1600" b="1" dirty="0"/>
              <a:t> or Cambourne? </a:t>
            </a:r>
          </a:p>
          <a:p>
            <a:pPr indent="-171455" eaLnBrk="1" fontAlgn="auto" hangingPunct="1">
              <a:buSzPct val="97222"/>
              <a:defRPr/>
            </a:pPr>
            <a:r>
              <a:rPr lang="en-GB" sz="1600" b="1" dirty="0" err="1">
                <a:solidFill>
                  <a:srgbClr val="FF0000"/>
                </a:solidFill>
              </a:rPr>
              <a:t>Hurn</a:t>
            </a:r>
            <a:endParaRPr lang="en-GB" sz="1600" b="1" dirty="0">
              <a:solidFill>
                <a:srgbClr val="FF0000"/>
              </a:solidFill>
            </a:endParaRPr>
          </a:p>
          <a:p>
            <a:pPr indent="-171455" eaLnBrk="1" fontAlgn="auto" hangingPunct="1">
              <a:buSzPct val="97222"/>
              <a:defRPr/>
            </a:pPr>
            <a:endParaRPr lang="en-GB" sz="800" b="1" dirty="0"/>
          </a:p>
          <a:p>
            <a:pPr indent="-171455" eaLnBrk="1" fontAlgn="auto" hangingPunct="1">
              <a:buSzPct val="97222"/>
              <a:defRPr/>
            </a:pPr>
            <a:r>
              <a:rPr lang="en-GB" sz="1600" b="1" dirty="0"/>
              <a:t>Which location in the UK is highest? </a:t>
            </a:r>
          </a:p>
          <a:p>
            <a:pPr indent="-171455" eaLnBrk="1" fontAlgn="auto" hangingPunct="1">
              <a:buSzPct val="97222"/>
              <a:defRPr/>
            </a:pPr>
            <a:r>
              <a:rPr lang="en-GB" sz="1600" b="1" dirty="0">
                <a:solidFill>
                  <a:srgbClr val="FF0000"/>
                </a:solidFill>
              </a:rPr>
              <a:t>Cambourne 87m</a:t>
            </a:r>
          </a:p>
          <a:p>
            <a:pPr indent="-171455" eaLnBrk="1" fontAlgn="auto" hangingPunct="1">
              <a:buSzPct val="97222"/>
              <a:defRPr/>
            </a:pPr>
            <a:endParaRPr lang="en-GB" sz="800" b="1" dirty="0"/>
          </a:p>
          <a:p>
            <a:pPr indent="-171455" eaLnBrk="1" fontAlgn="auto" hangingPunct="1">
              <a:buSzPct val="97222"/>
              <a:defRPr/>
            </a:pPr>
            <a:r>
              <a:rPr lang="en-GB" sz="1600" b="1" dirty="0"/>
              <a:t>What scales are used for measuring windspeed? </a:t>
            </a:r>
          </a:p>
          <a:p>
            <a:pPr indent="-171455" eaLnBrk="1" fontAlgn="auto" hangingPunct="1">
              <a:buSzPct val="97222"/>
              <a:defRPr/>
            </a:pPr>
            <a:r>
              <a:rPr lang="en-GB" sz="1600" b="1" dirty="0">
                <a:solidFill>
                  <a:srgbClr val="FF0000"/>
                </a:solidFill>
              </a:rPr>
              <a:t>Beaufort conversion, knots</a:t>
            </a:r>
          </a:p>
          <a:p>
            <a:pPr indent="-171455" eaLnBrk="1" fontAlgn="auto" hangingPunct="1">
              <a:buSzPct val="97222"/>
              <a:defRPr/>
            </a:pPr>
            <a:endParaRPr lang="en-GB" sz="800" b="1" dirty="0"/>
          </a:p>
          <a:p>
            <a:pPr indent="-171455" eaLnBrk="1" fontAlgn="auto" hangingPunct="1">
              <a:buSzPct val="97222"/>
              <a:defRPr/>
            </a:pPr>
            <a:r>
              <a:rPr lang="en-GB" sz="1600" b="1" dirty="0"/>
              <a:t>How are snow or hail measured? </a:t>
            </a:r>
          </a:p>
          <a:p>
            <a:pPr indent="-171455" eaLnBrk="1" fontAlgn="auto" hangingPunct="1">
              <a:buSzPct val="97222"/>
              <a:defRPr/>
            </a:pPr>
            <a:r>
              <a:rPr lang="en-GB" sz="1600" b="1" dirty="0">
                <a:solidFill>
                  <a:srgbClr val="FF0000"/>
                </a:solidFill>
              </a:rPr>
              <a:t>Melted first and then measured as rain</a:t>
            </a:r>
          </a:p>
          <a:p>
            <a:pPr indent="-171455" eaLnBrk="1" fontAlgn="auto" hangingPunct="1">
              <a:buSzPct val="97222"/>
              <a:defRPr/>
            </a:pPr>
            <a:endParaRPr lang="en-GB" sz="800" b="1" dirty="0"/>
          </a:p>
          <a:p>
            <a:pPr indent="-171455" eaLnBrk="1" fontAlgn="auto" hangingPunct="1">
              <a:buSzPct val="97222"/>
              <a:defRPr/>
            </a:pPr>
            <a:r>
              <a:rPr lang="en-GB" sz="1600" b="1" dirty="0"/>
              <a:t>Why can’t we test the hypothesis “It’s sunnier in the UK than in Perth” ? </a:t>
            </a:r>
          </a:p>
          <a:p>
            <a:pPr indent="-171455" eaLnBrk="1" fontAlgn="auto" hangingPunct="1">
              <a:buSzPct val="97222"/>
              <a:defRPr/>
            </a:pPr>
            <a:r>
              <a:rPr lang="en-GB" sz="1600" b="1" dirty="0">
                <a:solidFill>
                  <a:srgbClr val="FF0000"/>
                </a:solidFill>
              </a:rPr>
              <a:t>No sunshine data for overseas stations</a:t>
            </a:r>
          </a:p>
          <a:p>
            <a:pPr indent="-171455" eaLnBrk="1" fontAlgn="auto" hangingPunct="1">
              <a:buSzPct val="97222"/>
              <a:defRPr/>
            </a:pPr>
            <a:endParaRPr lang="en-GB" sz="800" b="1" dirty="0"/>
          </a:p>
          <a:p>
            <a:pPr indent="-171455" eaLnBrk="1" fontAlgn="auto" hangingPunct="1">
              <a:buSzPct val="97222"/>
              <a:defRPr/>
            </a:pPr>
            <a:r>
              <a:rPr lang="en-GB" sz="1600" b="1" dirty="0"/>
              <a:t>Why is it difficult to compare the temperature in Heathrow and the temperature in Beijing? </a:t>
            </a:r>
            <a:r>
              <a:rPr lang="en-GB" sz="1600" b="1" dirty="0">
                <a:solidFill>
                  <a:srgbClr val="FF0000"/>
                </a:solidFill>
              </a:rPr>
              <a:t>UK: </a:t>
            </a:r>
          </a:p>
          <a:p>
            <a:pPr indent="-171455" eaLnBrk="1" fontAlgn="auto" hangingPunct="1">
              <a:buSzPct val="97222"/>
              <a:defRPr/>
            </a:pPr>
            <a:r>
              <a:rPr lang="en-GB" sz="1600" b="1" dirty="0">
                <a:solidFill>
                  <a:srgbClr val="FF0000"/>
                </a:solidFill>
              </a:rPr>
              <a:t>Heathrow: Highest </a:t>
            </a:r>
            <a:r>
              <a:rPr lang="en-GB" sz="1600" b="1" i="1" dirty="0">
                <a:solidFill>
                  <a:srgbClr val="FF0000"/>
                </a:solidFill>
              </a:rPr>
              <a:t>Daily</a:t>
            </a:r>
            <a:r>
              <a:rPr lang="en-GB" sz="1600" b="1" dirty="0">
                <a:solidFill>
                  <a:srgbClr val="FF0000"/>
                </a:solidFill>
              </a:rPr>
              <a:t> Temp, Beijing: Daily </a:t>
            </a:r>
            <a:r>
              <a:rPr lang="en-GB" sz="1600" b="1" i="1" dirty="0">
                <a:solidFill>
                  <a:srgbClr val="FF0000"/>
                </a:solidFill>
              </a:rPr>
              <a:t>Average</a:t>
            </a:r>
            <a:r>
              <a:rPr lang="en-GB" sz="1600" b="1" dirty="0">
                <a:solidFill>
                  <a:srgbClr val="FF0000"/>
                </a:solidFill>
              </a:rPr>
              <a:t> Temp</a:t>
            </a:r>
          </a:p>
          <a:p>
            <a:pPr indent="-171455" eaLnBrk="1" fontAlgn="auto" hangingPunct="1">
              <a:lnSpc>
                <a:spcPct val="70000"/>
              </a:lnSpc>
              <a:buSzPct val="97222"/>
              <a:defRPr/>
            </a:pPr>
            <a:endParaRPr lang="en-GB" sz="1313" dirty="0">
              <a:solidFill>
                <a:srgbClr val="FF0000"/>
              </a:solidFill>
            </a:endParaRPr>
          </a:p>
        </p:txBody>
      </p:sp>
    </p:spTree>
    <p:extLst>
      <p:ext uri="{BB962C8B-B14F-4D97-AF65-F5344CB8AC3E}">
        <p14:creationId xmlns:p14="http://schemas.microsoft.com/office/powerpoint/2010/main" val="372113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hape 103">
            <a:extLst>
              <a:ext uri="{FF2B5EF4-FFF2-40B4-BE49-F238E27FC236}">
                <a16:creationId xmlns:a16="http://schemas.microsoft.com/office/drawing/2014/main" id="{67FF6E59-A1E4-477B-93E4-0302155D1A44}"/>
              </a:ext>
            </a:extLst>
          </p:cNvPr>
          <p:cNvSpPr txBox="1">
            <a:spLocks noGrp="1"/>
          </p:cNvSpPr>
          <p:nvPr>
            <p:ph type="title"/>
          </p:nvPr>
        </p:nvSpPr>
        <p:spPr>
          <a:xfrm>
            <a:off x="90366" y="420566"/>
            <a:ext cx="7886700" cy="993531"/>
          </a:xfrm>
        </p:spPr>
        <p:txBody>
          <a:bodyPr vert="horz" wrap="square" lIns="91440" tIns="34275" rIns="91440" bIns="34275" numCol="1" anchor="ctr" anchorCtr="0" compatLnSpc="1">
            <a:prstTxWarp prst="textNoShape">
              <a:avLst/>
            </a:prstTxWarp>
            <a:normAutofit/>
          </a:bodyPr>
          <a:lstStyle/>
          <a:p>
            <a:pPr eaLnBrk="1" hangingPunct="1">
              <a:buClr>
                <a:srgbClr val="000000"/>
              </a:buClr>
              <a:buSzPct val="25000"/>
            </a:pPr>
            <a:r>
              <a:rPr lang="en-GB" altLang="en-US" dirty="0">
                <a:solidFill>
                  <a:schemeClr val="accent1"/>
                </a:solidFill>
                <a:latin typeface="Verdana" panose="020B0604030504040204" pitchFamily="34" charset="0"/>
                <a:cs typeface="Arial" panose="020B0604020202020204" pitchFamily="34" charset="0"/>
                <a:sym typeface="Verdana" panose="020B0604030504040204" pitchFamily="34" charset="0"/>
              </a:rPr>
              <a:t>Starter for 10</a:t>
            </a:r>
            <a:endParaRPr lang="en-GB" altLang="en-US" dirty="0">
              <a:solidFill>
                <a:schemeClr val="bg2"/>
              </a:solidFill>
              <a:latin typeface="Calibri" panose="020F0502020204030204" pitchFamily="34" charset="0"/>
              <a:cs typeface="Arial" panose="020B0604020202020204" pitchFamily="34" charset="0"/>
              <a:sym typeface="Calibri" panose="020F0502020204030204" pitchFamily="34" charset="0"/>
            </a:endParaRPr>
          </a:p>
        </p:txBody>
      </p:sp>
      <p:sp>
        <p:nvSpPr>
          <p:cNvPr id="104" name="Shape 104">
            <a:extLst>
              <a:ext uri="{FF2B5EF4-FFF2-40B4-BE49-F238E27FC236}">
                <a16:creationId xmlns:a16="http://schemas.microsoft.com/office/drawing/2014/main" id="{5373DEF9-D18C-4251-AEF6-30C57B9A4539}"/>
              </a:ext>
            </a:extLst>
          </p:cNvPr>
          <p:cNvSpPr txBox="1">
            <a:spLocks noGrp="1"/>
          </p:cNvSpPr>
          <p:nvPr>
            <p:ph type="body" idx="1"/>
          </p:nvPr>
        </p:nvSpPr>
        <p:spPr>
          <a:xfrm>
            <a:off x="268225" y="1895425"/>
            <a:ext cx="8631936" cy="3618930"/>
          </a:xfrm>
          <a:extLst/>
        </p:spPr>
        <p:txBody>
          <a:bodyPr vert="horz" wrap="square" lIns="91440" tIns="34275" rIns="91440" bIns="34275" numCol="1" anchor="t" anchorCtr="0" compatLnSpc="1">
            <a:prstTxWarp prst="textNoShape">
              <a:avLst/>
            </a:prstTxWarp>
            <a:noAutofit/>
          </a:bodyPr>
          <a:lstStyle/>
          <a:p>
            <a:pPr indent="-171455" eaLnBrk="1" fontAlgn="auto" hangingPunct="1">
              <a:buSzPct val="97222"/>
              <a:defRPr/>
            </a:pPr>
            <a:r>
              <a:rPr lang="en-GB" sz="1600" b="1" dirty="0"/>
              <a:t>Find some discrete data: </a:t>
            </a:r>
          </a:p>
          <a:p>
            <a:pPr indent="-171455" eaLnBrk="1" fontAlgn="auto" hangingPunct="1">
              <a:buSzPct val="97222"/>
              <a:defRPr/>
            </a:pPr>
            <a:r>
              <a:rPr lang="en-GB" sz="1600" b="1" dirty="0">
                <a:solidFill>
                  <a:srgbClr val="FF0000"/>
                </a:solidFill>
              </a:rPr>
              <a:t>Cloud Cover, Wind Direction of 20</a:t>
            </a:r>
          </a:p>
          <a:p>
            <a:pPr indent="-171455" eaLnBrk="1" fontAlgn="auto" hangingPunct="1">
              <a:buSzPct val="97222"/>
              <a:defRPr/>
            </a:pPr>
            <a:endParaRPr lang="en-GB" sz="800" b="1" dirty="0"/>
          </a:p>
          <a:p>
            <a:pPr indent="-171455" eaLnBrk="1" fontAlgn="auto" hangingPunct="1">
              <a:buSzPct val="97222"/>
              <a:defRPr/>
            </a:pPr>
            <a:r>
              <a:rPr lang="en-GB" sz="1600" b="1" dirty="0"/>
              <a:t>Find some categorical data:  </a:t>
            </a:r>
          </a:p>
          <a:p>
            <a:pPr indent="-171455" eaLnBrk="1" fontAlgn="auto" hangingPunct="1">
              <a:buSzPct val="97222"/>
              <a:defRPr/>
            </a:pPr>
            <a:r>
              <a:rPr lang="en-GB" sz="1600" b="1" dirty="0">
                <a:solidFill>
                  <a:srgbClr val="FF0000"/>
                </a:solidFill>
              </a:rPr>
              <a:t>Wind Cardinal Direction (NNW)</a:t>
            </a:r>
          </a:p>
          <a:p>
            <a:pPr indent="-171455" eaLnBrk="1" fontAlgn="auto" hangingPunct="1">
              <a:buSzPct val="97222"/>
              <a:defRPr/>
            </a:pPr>
            <a:endParaRPr lang="en-GB" sz="800" b="1" dirty="0">
              <a:solidFill>
                <a:srgbClr val="FF0000"/>
              </a:solidFill>
            </a:endParaRPr>
          </a:p>
          <a:p>
            <a:pPr indent="-171455" eaLnBrk="1" fontAlgn="auto" hangingPunct="1">
              <a:buSzPct val="97222"/>
              <a:defRPr/>
            </a:pPr>
            <a:r>
              <a:rPr lang="en-GB" sz="1600" b="1" dirty="0"/>
              <a:t>Why might the Daily Mean Wind Direction not be a reliable indicator? </a:t>
            </a:r>
          </a:p>
          <a:p>
            <a:pPr indent="-171455" eaLnBrk="1" fontAlgn="auto" hangingPunct="1">
              <a:buSzPct val="97222"/>
              <a:defRPr/>
            </a:pPr>
            <a:r>
              <a:rPr lang="en-GB" sz="1600" b="1" dirty="0">
                <a:solidFill>
                  <a:srgbClr val="FF0000"/>
                </a:solidFill>
              </a:rPr>
              <a:t>Doesn’t give an indication of how variable the wind has been.</a:t>
            </a:r>
          </a:p>
          <a:p>
            <a:pPr indent="-171455" eaLnBrk="1" fontAlgn="auto" hangingPunct="1">
              <a:buSzPct val="97222"/>
              <a:defRPr/>
            </a:pPr>
            <a:endParaRPr lang="en-GB" sz="800" b="1" dirty="0">
              <a:solidFill>
                <a:srgbClr val="FF0000"/>
              </a:solidFill>
            </a:endParaRPr>
          </a:p>
          <a:p>
            <a:pPr indent="-171455" eaLnBrk="1" fontAlgn="auto" hangingPunct="1">
              <a:buSzPct val="97222"/>
              <a:defRPr/>
            </a:pPr>
            <a:r>
              <a:rPr lang="en-GB" sz="1600" b="1" dirty="0"/>
              <a:t>What does a wind direction of NE mean? </a:t>
            </a:r>
          </a:p>
          <a:p>
            <a:pPr indent="-171455" eaLnBrk="1" fontAlgn="auto" hangingPunct="1">
              <a:buSzPct val="97222"/>
              <a:defRPr/>
            </a:pPr>
            <a:r>
              <a:rPr lang="en-GB" sz="1600" b="1" dirty="0">
                <a:solidFill>
                  <a:srgbClr val="FF0000"/>
                </a:solidFill>
              </a:rPr>
              <a:t>Wind is blowing </a:t>
            </a:r>
            <a:r>
              <a:rPr lang="en-GB" sz="1600" b="1" u="sng" dirty="0">
                <a:solidFill>
                  <a:srgbClr val="FF0000"/>
                </a:solidFill>
              </a:rPr>
              <a:t>FROM</a:t>
            </a:r>
            <a:r>
              <a:rPr lang="en-GB" sz="1600" b="1" dirty="0">
                <a:solidFill>
                  <a:srgbClr val="FF0000"/>
                </a:solidFill>
              </a:rPr>
              <a:t> the North East and not towards the North East</a:t>
            </a:r>
          </a:p>
          <a:p>
            <a:pPr indent="-171455" eaLnBrk="1" fontAlgn="auto" hangingPunct="1">
              <a:buSzPct val="97222"/>
              <a:defRPr/>
            </a:pPr>
            <a:endParaRPr lang="en-GB" sz="800" b="1" dirty="0">
              <a:solidFill>
                <a:srgbClr val="FF0000"/>
              </a:solidFill>
            </a:endParaRPr>
          </a:p>
          <a:p>
            <a:pPr indent="-171455" eaLnBrk="1" fontAlgn="auto" hangingPunct="1">
              <a:buSzPct val="97222"/>
              <a:defRPr/>
            </a:pPr>
            <a:r>
              <a:rPr lang="en-GB" sz="1600" b="1" dirty="0"/>
              <a:t>What does “</a:t>
            </a:r>
            <a:r>
              <a:rPr lang="en-GB" sz="1600" b="1" dirty="0" err="1"/>
              <a:t>tr</a:t>
            </a:r>
            <a:r>
              <a:rPr lang="en-GB" sz="1600" b="1" dirty="0"/>
              <a:t>” mean? </a:t>
            </a:r>
          </a:p>
          <a:p>
            <a:pPr indent="-171455" eaLnBrk="1" fontAlgn="auto" hangingPunct="1">
              <a:buSzPct val="97222"/>
              <a:defRPr/>
            </a:pPr>
            <a:r>
              <a:rPr lang="en-GB" sz="1600" b="1" dirty="0">
                <a:solidFill>
                  <a:srgbClr val="FF0000"/>
                </a:solidFill>
              </a:rPr>
              <a:t>A trace of rain but not enough to measure</a:t>
            </a:r>
          </a:p>
          <a:p>
            <a:pPr indent="-171455" eaLnBrk="1" fontAlgn="auto" hangingPunct="1">
              <a:buSzPct val="97222"/>
              <a:defRPr/>
            </a:pPr>
            <a:endParaRPr lang="en-GB" sz="800" b="1" dirty="0">
              <a:solidFill>
                <a:srgbClr val="FF0000"/>
              </a:solidFill>
            </a:endParaRPr>
          </a:p>
          <a:p>
            <a:pPr indent="-171455" eaLnBrk="1" fontAlgn="auto" hangingPunct="1">
              <a:buSzPct val="97222"/>
              <a:defRPr/>
            </a:pPr>
            <a:r>
              <a:rPr lang="en-GB" sz="1600" b="1" dirty="0"/>
              <a:t>What is “normal air pressure” (not in the data set) </a:t>
            </a:r>
          </a:p>
          <a:p>
            <a:pPr indent="-171455" eaLnBrk="1" fontAlgn="auto" hangingPunct="1">
              <a:buSzPct val="97222"/>
              <a:defRPr/>
            </a:pPr>
            <a:r>
              <a:rPr lang="en-GB" sz="1600" b="1" dirty="0">
                <a:solidFill>
                  <a:srgbClr val="FF0000"/>
                </a:solidFill>
              </a:rPr>
              <a:t>1013 </a:t>
            </a:r>
            <a:r>
              <a:rPr lang="en-GB" sz="1600" b="1" dirty="0" err="1">
                <a:solidFill>
                  <a:srgbClr val="FF0000"/>
                </a:solidFill>
              </a:rPr>
              <a:t>hPa</a:t>
            </a:r>
            <a:endParaRPr lang="en-GB" sz="1600" b="1" dirty="0">
              <a:solidFill>
                <a:srgbClr val="FF0000"/>
              </a:solidFill>
            </a:endParaRPr>
          </a:p>
          <a:p>
            <a:pPr marL="0" indent="0" eaLnBrk="1" fontAlgn="auto" hangingPunct="1">
              <a:lnSpc>
                <a:spcPct val="70000"/>
              </a:lnSpc>
              <a:buSzPct val="25000"/>
              <a:defRPr/>
            </a:pPr>
            <a:endParaRPr sz="1313" dirty="0">
              <a:solidFill>
                <a:srgbClr val="FF0000"/>
              </a:solidFill>
            </a:endParaRPr>
          </a:p>
        </p:txBody>
      </p:sp>
    </p:spTree>
    <p:extLst>
      <p:ext uri="{BB962C8B-B14F-4D97-AF65-F5344CB8AC3E}">
        <p14:creationId xmlns:p14="http://schemas.microsoft.com/office/powerpoint/2010/main" val="231079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87B6-47E8-41B4-9A42-79EDBF8917ED}"/>
              </a:ext>
            </a:extLst>
          </p:cNvPr>
          <p:cNvSpPr>
            <a:spLocks noGrp="1"/>
          </p:cNvSpPr>
          <p:nvPr>
            <p:ph type="title"/>
          </p:nvPr>
        </p:nvSpPr>
        <p:spPr/>
        <p:txBody>
          <a:bodyPr>
            <a:normAutofit fontScale="90000"/>
          </a:bodyPr>
          <a:lstStyle/>
          <a:p>
            <a:r>
              <a:rPr lang="en-GB" sz="2100" dirty="0"/>
              <a:t>			Daily Mean Temperature (7Pt moving Average) 1987</a:t>
            </a:r>
            <a:br>
              <a:rPr lang="en-GB" sz="2100" dirty="0"/>
            </a:br>
            <a:r>
              <a:rPr lang="en-GB" sz="2100" dirty="0"/>
              <a:t>			Which </a:t>
            </a:r>
            <a:r>
              <a:rPr lang="en-GB" sz="2100" b="1" u="sng" dirty="0">
                <a:solidFill>
                  <a:srgbClr val="FF0000"/>
                </a:solidFill>
              </a:rPr>
              <a:t>overseas</a:t>
            </a:r>
            <a:r>
              <a:rPr lang="en-GB" sz="2100" dirty="0"/>
              <a:t> location is the lowest line and why?</a:t>
            </a:r>
          </a:p>
        </p:txBody>
      </p:sp>
      <p:graphicFrame>
        <p:nvGraphicFramePr>
          <p:cNvPr id="4" name="Content Placeholder 3">
            <a:extLst>
              <a:ext uri="{FF2B5EF4-FFF2-40B4-BE49-F238E27FC236}">
                <a16:creationId xmlns:a16="http://schemas.microsoft.com/office/drawing/2014/main" id="{B96A2DF6-C89C-4E99-A269-D6F17A26A66C}"/>
              </a:ext>
            </a:extLst>
          </p:cNvPr>
          <p:cNvGraphicFramePr>
            <a:graphicFrameLocks noGrp="1"/>
          </p:cNvGraphicFramePr>
          <p:nvPr>
            <p:ph idx="1"/>
            <p:extLst/>
          </p:nvPr>
        </p:nvGraphicFramePr>
        <p:xfrm>
          <a:off x="414338" y="1964531"/>
          <a:ext cx="8572500" cy="4036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55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319534038"/>
              </p:ext>
            </p:extLst>
          </p:nvPr>
        </p:nvGraphicFramePr>
        <p:xfrm>
          <a:off x="939800" y="1125744"/>
          <a:ext cx="7099298" cy="2459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939800" y="3463188"/>
          <a:ext cx="7099299" cy="3166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923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DC35-440C-46DC-A519-51C4BD83D834}"/>
              </a:ext>
            </a:extLst>
          </p:cNvPr>
          <p:cNvSpPr>
            <a:spLocks noGrp="1"/>
          </p:cNvSpPr>
          <p:nvPr>
            <p:ph type="title"/>
          </p:nvPr>
        </p:nvSpPr>
        <p:spPr/>
        <p:txBody>
          <a:bodyPr/>
          <a:lstStyle/>
          <a:p>
            <a:r>
              <a:rPr lang="en-GB" dirty="0"/>
              <a:t>Barriers	</a:t>
            </a:r>
          </a:p>
        </p:txBody>
      </p:sp>
      <p:sp>
        <p:nvSpPr>
          <p:cNvPr id="3" name="Content Placeholder 2">
            <a:extLst>
              <a:ext uri="{FF2B5EF4-FFF2-40B4-BE49-F238E27FC236}">
                <a16:creationId xmlns:a16="http://schemas.microsoft.com/office/drawing/2014/main" id="{05565164-B543-498C-9B25-BBE81C2AD4E5}"/>
              </a:ext>
            </a:extLst>
          </p:cNvPr>
          <p:cNvSpPr>
            <a:spLocks noGrp="1"/>
          </p:cNvSpPr>
          <p:nvPr>
            <p:ph idx="1"/>
          </p:nvPr>
        </p:nvSpPr>
        <p:spPr/>
        <p:txBody>
          <a:bodyPr/>
          <a:lstStyle/>
          <a:p>
            <a:r>
              <a:rPr lang="en-GB" dirty="0"/>
              <a:t>Pupils’ use of IT (shouldn’t be underestimated at all)</a:t>
            </a:r>
          </a:p>
          <a:p>
            <a:r>
              <a:rPr lang="en-GB" dirty="0"/>
              <a:t>Access to computer rooms</a:t>
            </a:r>
          </a:p>
          <a:p>
            <a:r>
              <a:rPr lang="en-GB" dirty="0"/>
              <a:t>Alternatives?</a:t>
            </a:r>
          </a:p>
        </p:txBody>
      </p:sp>
    </p:spTree>
    <p:extLst>
      <p:ext uri="{BB962C8B-B14F-4D97-AF65-F5344CB8AC3E}">
        <p14:creationId xmlns:p14="http://schemas.microsoft.com/office/powerpoint/2010/main" val="53226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205D-4192-4299-8EFB-E617B1CD82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8E355C-3A3A-4027-8909-8B681D30EB50}"/>
              </a:ext>
            </a:extLst>
          </p:cNvPr>
          <p:cNvSpPr>
            <a:spLocks noGrp="1"/>
          </p:cNvSpPr>
          <p:nvPr>
            <p:ph idx="1"/>
          </p:nvPr>
        </p:nvSpPr>
        <p:spPr/>
        <p:txBody>
          <a:bodyPr/>
          <a:lstStyle/>
          <a:p>
            <a:endParaRPr lang="en-GB"/>
          </a:p>
        </p:txBody>
      </p:sp>
      <p:graphicFrame>
        <p:nvGraphicFramePr>
          <p:cNvPr id="4" name="Chart 3">
            <a:extLst>
              <a:ext uri="{FF2B5EF4-FFF2-40B4-BE49-F238E27FC236}">
                <a16:creationId xmlns:a16="http://schemas.microsoft.com/office/drawing/2014/main" id="{EA4107E7-9F51-4329-A647-680F27D7131A}"/>
              </a:ext>
            </a:extLst>
          </p:cNvPr>
          <p:cNvGraphicFramePr>
            <a:graphicFrameLocks/>
          </p:cNvGraphicFramePr>
          <p:nvPr>
            <p:extLst/>
          </p:nvPr>
        </p:nvGraphicFramePr>
        <p:xfrm>
          <a:off x="628651" y="1131094"/>
          <a:ext cx="7886699" cy="4358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08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8014-55BF-4B37-84DE-B66598C6B205}"/>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00252AA4-FE63-4543-BFF4-D56DFC9C4FB0}"/>
              </a:ext>
            </a:extLst>
          </p:cNvPr>
          <p:cNvSpPr>
            <a:spLocks noGrp="1"/>
          </p:cNvSpPr>
          <p:nvPr>
            <p:ph idx="1"/>
          </p:nvPr>
        </p:nvSpPr>
        <p:spPr/>
        <p:txBody>
          <a:bodyPr/>
          <a:lstStyle/>
          <a:p>
            <a:endParaRPr lang="en-GB" dirty="0"/>
          </a:p>
        </p:txBody>
      </p:sp>
      <p:graphicFrame>
        <p:nvGraphicFramePr>
          <p:cNvPr id="6" name="Chart 5">
            <a:extLst>
              <a:ext uri="{FF2B5EF4-FFF2-40B4-BE49-F238E27FC236}">
                <a16:creationId xmlns:a16="http://schemas.microsoft.com/office/drawing/2014/main" id="{867AD316-A3B3-4F3A-9636-11EBC01FB7E6}"/>
              </a:ext>
            </a:extLst>
          </p:cNvPr>
          <p:cNvGraphicFramePr>
            <a:graphicFrameLocks/>
          </p:cNvGraphicFramePr>
          <p:nvPr>
            <p:extLst/>
          </p:nvPr>
        </p:nvGraphicFramePr>
        <p:xfrm>
          <a:off x="628650" y="1130387"/>
          <a:ext cx="3799490" cy="2220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834983A-60AC-4557-A209-478029E4A014}"/>
              </a:ext>
            </a:extLst>
          </p:cNvPr>
          <p:cNvGraphicFramePr>
            <a:graphicFrameLocks/>
          </p:cNvGraphicFramePr>
          <p:nvPr>
            <p:extLst/>
          </p:nvPr>
        </p:nvGraphicFramePr>
        <p:xfrm>
          <a:off x="4428139" y="1130386"/>
          <a:ext cx="3799490" cy="2220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C16ECEC-7CD4-4086-8E3C-E65E6D1F9A54}"/>
              </a:ext>
            </a:extLst>
          </p:cNvPr>
          <p:cNvGraphicFramePr>
            <a:graphicFrameLocks/>
          </p:cNvGraphicFramePr>
          <p:nvPr>
            <p:extLst/>
          </p:nvPr>
        </p:nvGraphicFramePr>
        <p:xfrm>
          <a:off x="628649" y="3351353"/>
          <a:ext cx="3799490" cy="2220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D69DC7D0-5FEF-4AD6-A891-16545E81FEB4}"/>
              </a:ext>
            </a:extLst>
          </p:cNvPr>
          <p:cNvGraphicFramePr>
            <a:graphicFrameLocks/>
          </p:cNvGraphicFramePr>
          <p:nvPr>
            <p:extLst/>
          </p:nvPr>
        </p:nvGraphicFramePr>
        <p:xfrm>
          <a:off x="4428139" y="3351353"/>
          <a:ext cx="3799490" cy="2220968"/>
        </p:xfrm>
        <a:graphic>
          <a:graphicData uri="http://schemas.openxmlformats.org/drawingml/2006/chart">
            <c:chart xmlns:c="http://schemas.openxmlformats.org/drawingml/2006/chart" xmlns:r="http://schemas.openxmlformats.org/officeDocument/2006/relationships" r:id="rId6"/>
          </a:graphicData>
        </a:graphic>
      </p:graphicFrame>
      <p:sp>
        <p:nvSpPr>
          <p:cNvPr id="3" name="Oval 2">
            <a:extLst>
              <a:ext uri="{FF2B5EF4-FFF2-40B4-BE49-F238E27FC236}">
                <a16:creationId xmlns:a16="http://schemas.microsoft.com/office/drawing/2014/main" id="{A94E0AA8-0D5E-4CB9-98FF-692516093318}"/>
              </a:ext>
            </a:extLst>
          </p:cNvPr>
          <p:cNvSpPr/>
          <p:nvPr/>
        </p:nvSpPr>
        <p:spPr>
          <a:xfrm>
            <a:off x="3483587" y="1723450"/>
            <a:ext cx="288000" cy="2880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4A6359F-75B6-4173-AC36-55BE4CBE1E17}"/>
              </a:ext>
            </a:extLst>
          </p:cNvPr>
          <p:cNvSpPr/>
          <p:nvPr/>
        </p:nvSpPr>
        <p:spPr>
          <a:xfrm>
            <a:off x="7435403" y="1793301"/>
            <a:ext cx="288000" cy="2880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2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Describe any trends </a:t>
            </a:r>
            <a:br>
              <a:rPr lang="en-GB" dirty="0"/>
            </a:br>
            <a:r>
              <a:rPr lang="en-GB" dirty="0"/>
              <a:t>you see</a:t>
            </a:r>
          </a:p>
        </p:txBody>
      </p:sp>
      <p:sp>
        <p:nvSpPr>
          <p:cNvPr id="3" name="Content Placeholder 2"/>
          <p:cNvSpPr>
            <a:spLocks noGrp="1"/>
          </p:cNvSpPr>
          <p:nvPr>
            <p:ph idx="1"/>
          </p:nvPr>
        </p:nvSpPr>
        <p:spPr/>
        <p:txBody>
          <a:bodyPr/>
          <a:lstStyle/>
          <a:p>
            <a:endParaRPr lang="en-GB" dirty="0"/>
          </a:p>
        </p:txBody>
      </p:sp>
      <p:graphicFrame>
        <p:nvGraphicFramePr>
          <p:cNvPr id="6" name="Chart 5"/>
          <p:cNvGraphicFramePr>
            <a:graphicFrameLocks/>
          </p:cNvGraphicFramePr>
          <p:nvPr>
            <p:extLst/>
          </p:nvPr>
        </p:nvGraphicFramePr>
        <p:xfrm>
          <a:off x="657225" y="1435894"/>
          <a:ext cx="7829550" cy="4690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84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graphicFrame>
        <p:nvGraphicFramePr>
          <p:cNvPr id="6" name="Chart 5"/>
          <p:cNvGraphicFramePr>
            <a:graphicFrameLocks/>
          </p:cNvGraphicFramePr>
          <p:nvPr>
            <p:extLst>
              <p:ext uri="{D42A27DB-BD31-4B8C-83A1-F6EECF244321}">
                <p14:modId xmlns:p14="http://schemas.microsoft.com/office/powerpoint/2010/main" val="1689642484"/>
              </p:ext>
            </p:extLst>
          </p:nvPr>
        </p:nvGraphicFramePr>
        <p:xfrm>
          <a:off x="0" y="1131094"/>
          <a:ext cx="4572000" cy="486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4572000" y="1131092"/>
          <a:ext cx="4572000" cy="48696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939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A919-2F5B-44D9-82A9-11876FBA98A3}"/>
              </a:ext>
            </a:extLst>
          </p:cNvPr>
          <p:cNvSpPr>
            <a:spLocks noGrp="1"/>
          </p:cNvSpPr>
          <p:nvPr>
            <p:ph type="title"/>
          </p:nvPr>
        </p:nvSpPr>
        <p:spPr/>
        <p:txBody>
          <a:bodyPr/>
          <a:lstStyle/>
          <a:p>
            <a:r>
              <a:rPr lang="en-GB" dirty="0"/>
              <a:t>	Daily Mean Wind Direction</a:t>
            </a:r>
          </a:p>
        </p:txBody>
      </p:sp>
      <p:graphicFrame>
        <p:nvGraphicFramePr>
          <p:cNvPr id="4" name="Chart 3">
            <a:extLst>
              <a:ext uri="{FF2B5EF4-FFF2-40B4-BE49-F238E27FC236}">
                <a16:creationId xmlns:a16="http://schemas.microsoft.com/office/drawing/2014/main" id="{00000000-0008-0000-0100-000004000000}"/>
              </a:ext>
            </a:extLst>
          </p:cNvPr>
          <p:cNvGraphicFramePr>
            <a:graphicFrameLocks/>
          </p:cNvGraphicFramePr>
          <p:nvPr>
            <p:extLst/>
          </p:nvPr>
        </p:nvGraphicFramePr>
        <p:xfrm>
          <a:off x="491868" y="1417639"/>
          <a:ext cx="4022982" cy="2247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0000000-0008-0000-0100-00000A000000}"/>
              </a:ext>
            </a:extLst>
          </p:cNvPr>
          <p:cNvGraphicFramePr>
            <a:graphicFrameLocks/>
          </p:cNvGraphicFramePr>
          <p:nvPr>
            <p:extLst/>
          </p:nvPr>
        </p:nvGraphicFramePr>
        <p:xfrm>
          <a:off x="628650" y="3664743"/>
          <a:ext cx="3886200" cy="26566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0000000-0008-0000-0100-000005000000}"/>
              </a:ext>
            </a:extLst>
          </p:cNvPr>
          <p:cNvGraphicFramePr>
            <a:graphicFrameLocks/>
          </p:cNvGraphicFramePr>
          <p:nvPr>
            <p:extLst/>
          </p:nvPr>
        </p:nvGraphicFramePr>
        <p:xfrm>
          <a:off x="4514850" y="1417639"/>
          <a:ext cx="4000500" cy="22471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0000000-0008-0000-0100-00000B000000}"/>
              </a:ext>
            </a:extLst>
          </p:cNvPr>
          <p:cNvGraphicFramePr>
            <a:graphicFrameLocks/>
          </p:cNvGraphicFramePr>
          <p:nvPr>
            <p:extLst/>
          </p:nvPr>
        </p:nvGraphicFramePr>
        <p:xfrm>
          <a:off x="4514850" y="3664743"/>
          <a:ext cx="4000500" cy="24820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2329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A919-2F5B-44D9-82A9-11876FBA98A3}"/>
              </a:ext>
            </a:extLst>
          </p:cNvPr>
          <p:cNvSpPr>
            <a:spLocks noGrp="1"/>
          </p:cNvSpPr>
          <p:nvPr>
            <p:ph type="title"/>
          </p:nvPr>
        </p:nvSpPr>
        <p:spPr>
          <a:xfrm>
            <a:off x="628650" y="1131094"/>
            <a:ext cx="7886700" cy="477271"/>
          </a:xfrm>
        </p:spPr>
        <p:txBody>
          <a:bodyPr>
            <a:normAutofit fontScale="90000"/>
          </a:bodyPr>
          <a:lstStyle/>
          <a:p>
            <a:r>
              <a:rPr lang="en-GB" dirty="0"/>
              <a:t>Daily Mean Wind Direction</a:t>
            </a:r>
          </a:p>
        </p:txBody>
      </p:sp>
      <p:graphicFrame>
        <p:nvGraphicFramePr>
          <p:cNvPr id="8" name="Chart 7">
            <a:extLst>
              <a:ext uri="{FF2B5EF4-FFF2-40B4-BE49-F238E27FC236}">
                <a16:creationId xmlns:a16="http://schemas.microsoft.com/office/drawing/2014/main" id="{00000000-0008-0000-0100-000007000000}"/>
              </a:ext>
            </a:extLst>
          </p:cNvPr>
          <p:cNvGraphicFramePr>
            <a:graphicFrameLocks/>
          </p:cNvGraphicFramePr>
          <p:nvPr>
            <p:extLst/>
          </p:nvPr>
        </p:nvGraphicFramePr>
        <p:xfrm>
          <a:off x="621087" y="1573888"/>
          <a:ext cx="3711718" cy="2358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100-000008000000}"/>
              </a:ext>
            </a:extLst>
          </p:cNvPr>
          <p:cNvGraphicFramePr>
            <a:graphicFrameLocks/>
          </p:cNvGraphicFramePr>
          <p:nvPr>
            <p:extLst/>
          </p:nvPr>
        </p:nvGraphicFramePr>
        <p:xfrm>
          <a:off x="4332804" y="1616008"/>
          <a:ext cx="4174983" cy="2300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100-00000C000000}"/>
              </a:ext>
            </a:extLst>
          </p:cNvPr>
          <p:cNvGraphicFramePr>
            <a:graphicFrameLocks/>
          </p:cNvGraphicFramePr>
          <p:nvPr>
            <p:extLst/>
          </p:nvPr>
        </p:nvGraphicFramePr>
        <p:xfrm>
          <a:off x="628650" y="3931944"/>
          <a:ext cx="3704154" cy="24434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0000000-0008-0000-0100-00000E000000}"/>
              </a:ext>
            </a:extLst>
          </p:cNvPr>
          <p:cNvGraphicFramePr>
            <a:graphicFrameLocks/>
          </p:cNvGraphicFramePr>
          <p:nvPr>
            <p:extLst/>
          </p:nvPr>
        </p:nvGraphicFramePr>
        <p:xfrm>
          <a:off x="4332804" y="3924300"/>
          <a:ext cx="4182546" cy="24434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983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A493-5E2E-409B-A6B8-4AE965E730FA}"/>
              </a:ext>
            </a:extLst>
          </p:cNvPr>
          <p:cNvSpPr>
            <a:spLocks noGrp="1"/>
          </p:cNvSpPr>
          <p:nvPr>
            <p:ph type="title"/>
          </p:nvPr>
        </p:nvSpPr>
        <p:spPr/>
        <p:txBody>
          <a:bodyPr/>
          <a:lstStyle/>
          <a:p>
            <a:r>
              <a:rPr lang="en-GB" dirty="0"/>
              <a:t>Find an anomaly!</a:t>
            </a:r>
          </a:p>
        </p:txBody>
      </p:sp>
      <p:graphicFrame>
        <p:nvGraphicFramePr>
          <p:cNvPr id="8" name="Content Placeholder 7">
            <a:extLst>
              <a:ext uri="{FF2B5EF4-FFF2-40B4-BE49-F238E27FC236}">
                <a16:creationId xmlns:a16="http://schemas.microsoft.com/office/drawing/2014/main" id="{43D44FA2-F5A3-48C6-9B21-F9026E1BFE99}"/>
              </a:ext>
            </a:extLst>
          </p:cNvPr>
          <p:cNvGraphicFramePr>
            <a:graphicFrameLocks noGrp="1"/>
          </p:cNvGraphicFramePr>
          <p:nvPr>
            <p:ph idx="1"/>
            <p:extLst/>
          </p:nvPr>
        </p:nvGraphicFramePr>
        <p:xfrm>
          <a:off x="285753" y="1962404"/>
          <a:ext cx="8858248" cy="3460497"/>
        </p:xfrm>
        <a:graphic>
          <a:graphicData uri="http://schemas.openxmlformats.org/drawingml/2006/table">
            <a:tbl>
              <a:tblPr>
                <a:tableStyleId>{5C22544A-7EE6-4342-B048-85BDC9FD1C3A}</a:tableStyleId>
              </a:tblPr>
              <a:tblGrid>
                <a:gridCol w="2107101">
                  <a:extLst>
                    <a:ext uri="{9D8B030D-6E8A-4147-A177-3AD203B41FA5}">
                      <a16:colId xmlns:a16="http://schemas.microsoft.com/office/drawing/2014/main" val="1652547011"/>
                    </a:ext>
                  </a:extLst>
                </a:gridCol>
                <a:gridCol w="719030">
                  <a:extLst>
                    <a:ext uri="{9D8B030D-6E8A-4147-A177-3AD203B41FA5}">
                      <a16:colId xmlns:a16="http://schemas.microsoft.com/office/drawing/2014/main" val="2114650075"/>
                    </a:ext>
                  </a:extLst>
                </a:gridCol>
                <a:gridCol w="698116">
                  <a:extLst>
                    <a:ext uri="{9D8B030D-6E8A-4147-A177-3AD203B41FA5}">
                      <a16:colId xmlns:a16="http://schemas.microsoft.com/office/drawing/2014/main" val="1672042175"/>
                    </a:ext>
                  </a:extLst>
                </a:gridCol>
                <a:gridCol w="1231553">
                  <a:extLst>
                    <a:ext uri="{9D8B030D-6E8A-4147-A177-3AD203B41FA5}">
                      <a16:colId xmlns:a16="http://schemas.microsoft.com/office/drawing/2014/main" val="794133391"/>
                    </a:ext>
                  </a:extLst>
                </a:gridCol>
                <a:gridCol w="759712">
                  <a:extLst>
                    <a:ext uri="{9D8B030D-6E8A-4147-A177-3AD203B41FA5}">
                      <a16:colId xmlns:a16="http://schemas.microsoft.com/office/drawing/2014/main" val="3297562806"/>
                    </a:ext>
                  </a:extLst>
                </a:gridCol>
                <a:gridCol w="805296">
                  <a:extLst>
                    <a:ext uri="{9D8B030D-6E8A-4147-A177-3AD203B41FA5}">
                      <a16:colId xmlns:a16="http://schemas.microsoft.com/office/drawing/2014/main" val="3015789304"/>
                    </a:ext>
                  </a:extLst>
                </a:gridCol>
                <a:gridCol w="820489">
                  <a:extLst>
                    <a:ext uri="{9D8B030D-6E8A-4147-A177-3AD203B41FA5}">
                      <a16:colId xmlns:a16="http://schemas.microsoft.com/office/drawing/2014/main" val="1520441299"/>
                    </a:ext>
                  </a:extLst>
                </a:gridCol>
                <a:gridCol w="698936">
                  <a:extLst>
                    <a:ext uri="{9D8B030D-6E8A-4147-A177-3AD203B41FA5}">
                      <a16:colId xmlns:a16="http://schemas.microsoft.com/office/drawing/2014/main" val="473726204"/>
                    </a:ext>
                  </a:extLst>
                </a:gridCol>
                <a:gridCol w="1018015">
                  <a:extLst>
                    <a:ext uri="{9D8B030D-6E8A-4147-A177-3AD203B41FA5}">
                      <a16:colId xmlns:a16="http://schemas.microsoft.com/office/drawing/2014/main" val="799678703"/>
                    </a:ext>
                  </a:extLst>
                </a:gridCol>
              </a:tblGrid>
              <a:tr h="1417432">
                <a:tc>
                  <a:txBody>
                    <a:bodyPr/>
                    <a:lstStyle/>
                    <a:p>
                      <a:pPr algn="ctr" fontAlgn="ctr"/>
                      <a:r>
                        <a:rPr lang="en-GB" sz="1400" u="none" strike="noStrike" dirty="0">
                          <a:effectLst/>
                        </a:rPr>
                        <a:t> </a:t>
                      </a:r>
                      <a:endParaRPr lang="en-GB" sz="1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GB" sz="1400" u="none" strike="noStrike" dirty="0">
                          <a:effectLst/>
                        </a:rPr>
                        <a:t>Year</a:t>
                      </a:r>
                      <a:endParaRPr lang="en-GB" sz="14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GB" sz="1400" u="none" strike="noStrike">
                          <a:effectLst/>
                        </a:rPr>
                        <a:t> </a:t>
                      </a:r>
                      <a:endParaRPr lang="en-GB" sz="14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GB" sz="1100" u="none" strike="noStrike" dirty="0">
                          <a:effectLst/>
                        </a:rPr>
                        <a:t>Daily Maximum Relative Humidity %</a:t>
                      </a:r>
                      <a:endParaRPr lang="en-GB" sz="1100" b="1" i="0" u="none" strike="noStrike" dirty="0">
                        <a:solidFill>
                          <a:srgbClr val="000000"/>
                        </a:solidFill>
                        <a:effectLst/>
                        <a:latin typeface="Calibri" panose="020F0502020204030204" pitchFamily="34" charset="0"/>
                      </a:endParaRPr>
                    </a:p>
                  </a:txBody>
                  <a:tcPr marL="4763" marR="4763" marT="4763" marB="0" anchor="ctr">
                    <a:solidFill>
                      <a:schemeClr val="accent4">
                        <a:lumMod val="20000"/>
                        <a:lumOff val="80000"/>
                      </a:schemeClr>
                    </a:solidFill>
                  </a:tcPr>
                </a:tc>
                <a:tc>
                  <a:txBody>
                    <a:bodyPr/>
                    <a:lstStyle/>
                    <a:p>
                      <a:pPr algn="ctr" fontAlgn="ctr"/>
                      <a:r>
                        <a:rPr lang="en-US" sz="1100" u="none" strike="noStrike">
                          <a:effectLst/>
                        </a:rPr>
                        <a:t>Daily Mean Total Cloud (oktas)</a:t>
                      </a:r>
                      <a:endParaRPr lang="en-US" sz="11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GB" sz="1100" u="none" strike="noStrike">
                          <a:effectLst/>
                        </a:rPr>
                        <a:t>Daily Mean Visibility (Dm)</a:t>
                      </a:r>
                      <a:endParaRPr lang="en-GB" sz="1100" b="1" i="0" u="none" strike="noStrike">
                        <a:solidFill>
                          <a:srgbClr val="000000"/>
                        </a:solidFill>
                        <a:effectLst/>
                        <a:latin typeface="Calibri" panose="020F0502020204030204" pitchFamily="34" charset="0"/>
                      </a:endParaRPr>
                    </a:p>
                  </a:txBody>
                  <a:tcPr marL="4763" marR="4763" marT="4763" marB="0" anchor="ctr">
                    <a:solidFill>
                      <a:schemeClr val="accent4">
                        <a:lumMod val="20000"/>
                        <a:lumOff val="80000"/>
                      </a:schemeClr>
                    </a:solidFill>
                  </a:tcPr>
                </a:tc>
                <a:tc>
                  <a:txBody>
                    <a:bodyPr/>
                    <a:lstStyle/>
                    <a:p>
                      <a:pPr algn="ctr" fontAlgn="ctr"/>
                      <a:r>
                        <a:rPr lang="en-GB" sz="1100" u="none" strike="noStrike">
                          <a:effectLst/>
                        </a:rPr>
                        <a:t>Daily Mean Pressure (hPa)</a:t>
                      </a:r>
                      <a:endParaRPr lang="en-GB" sz="11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100" u="none" strike="noStrike">
                          <a:effectLst/>
                        </a:rPr>
                        <a:t>Daily Mean Wind Direction (o)</a:t>
                      </a:r>
                      <a:endParaRPr lang="en-US" sz="1100" b="1" i="0" u="none" strike="noStrike">
                        <a:solidFill>
                          <a:srgbClr val="000000"/>
                        </a:solidFill>
                        <a:effectLst/>
                        <a:latin typeface="Calibri" panose="020F0502020204030204" pitchFamily="34" charset="0"/>
                      </a:endParaRPr>
                    </a:p>
                  </a:txBody>
                  <a:tcPr marL="4763" marR="4763" marT="4763" marB="0" anchor="ctr">
                    <a:solidFill>
                      <a:schemeClr val="accent4">
                        <a:lumMod val="20000"/>
                        <a:lumOff val="80000"/>
                      </a:schemeClr>
                    </a:solidFill>
                  </a:tcPr>
                </a:tc>
                <a:tc>
                  <a:txBody>
                    <a:bodyPr/>
                    <a:lstStyle/>
                    <a:p>
                      <a:pPr algn="ctr" fontAlgn="ctr"/>
                      <a:r>
                        <a:rPr lang="en-US" sz="1100" u="none" strike="noStrike" dirty="0">
                          <a:effectLst/>
                        </a:rPr>
                        <a:t>Daily Max Gust Corresponding Direction (o)</a:t>
                      </a:r>
                      <a:endParaRPr lang="en-US" sz="1100" b="1"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66845348"/>
                  </a:ext>
                </a:extLst>
              </a:tr>
              <a:tr h="408613">
                <a:tc>
                  <a:txBody>
                    <a:bodyPr/>
                    <a:lstStyle/>
                    <a:p>
                      <a:pPr algn="l" fontAlgn="b"/>
                      <a:r>
                        <a:rPr lang="en-GB" sz="1400" u="none" strike="noStrike">
                          <a:effectLst/>
                        </a:rPr>
                        <a:t>Camborne May-Oct 1987</a:t>
                      </a:r>
                      <a:endParaRPr lang="en-GB" sz="1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400" u="none" strike="noStrike">
                          <a:effectLst/>
                        </a:rPr>
                        <a:t>1987</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GB" sz="1400" u="none" strike="noStrike">
                          <a:effectLst/>
                        </a:rPr>
                        <a:t>Range</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31.00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a:effectLst/>
                        </a:rPr>
                        <a:t>7.00</a:t>
                      </a:r>
                      <a:endParaRPr lang="en-GB"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6300.00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a:effectLst/>
                        </a:rPr>
                        <a:t>55.13</a:t>
                      </a:r>
                      <a:endParaRPr lang="en-GB"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a:effectLst/>
                        </a:rPr>
                        <a:t>350.00</a:t>
                      </a:r>
                      <a:endParaRPr lang="en-GB" sz="1800" b="0" i="0" u="none" strike="noStrike">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350.00</a:t>
                      </a:r>
                      <a:endParaRPr lang="en-GB"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281930505"/>
                  </a:ext>
                </a:extLst>
              </a:tr>
              <a:tr h="408613">
                <a:tc>
                  <a:txBody>
                    <a:bodyPr/>
                    <a:lstStyle/>
                    <a:p>
                      <a:pPr algn="l" fontAlgn="b"/>
                      <a:r>
                        <a:rPr lang="en-GB" sz="1400" u="none" strike="noStrike">
                          <a:effectLst/>
                        </a:rPr>
                        <a:t>Heathrow May-Oct 1987</a:t>
                      </a:r>
                      <a:endParaRPr lang="en-GB" sz="1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400" u="none" strike="noStrike">
                          <a:effectLst/>
                        </a:rPr>
                        <a:t>1987</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GB" sz="1400" u="none" strike="noStrike">
                          <a:effectLst/>
                        </a:rPr>
                        <a:t>Range</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a:effectLst/>
                        </a:rPr>
                        <a:t>31.00</a:t>
                      </a:r>
                      <a:endParaRPr lang="en-GB" sz="1800" b="0" i="0" u="none" strike="noStrike">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8.00</a:t>
                      </a:r>
                      <a:endParaRPr lang="en-GB"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3900.00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a:effectLst/>
                        </a:rPr>
                        <a:t>52.28</a:t>
                      </a:r>
                      <a:endParaRPr lang="en-GB"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a:effectLst/>
                        </a:rPr>
                        <a:t>360.00</a:t>
                      </a:r>
                      <a:endParaRPr lang="en-GB" sz="1800" b="0" i="0" u="none" strike="noStrike">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350.00</a:t>
                      </a:r>
                      <a:endParaRPr lang="en-GB"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257455150"/>
                  </a:ext>
                </a:extLst>
              </a:tr>
              <a:tr h="408613">
                <a:tc>
                  <a:txBody>
                    <a:bodyPr/>
                    <a:lstStyle/>
                    <a:p>
                      <a:pPr algn="l" fontAlgn="b"/>
                      <a:r>
                        <a:rPr lang="en-GB" sz="1400" u="none" strike="noStrike">
                          <a:effectLst/>
                        </a:rPr>
                        <a:t>Hurn May-Oct 1987</a:t>
                      </a:r>
                      <a:endParaRPr lang="en-GB" sz="1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400" u="none" strike="noStrike">
                          <a:effectLst/>
                        </a:rPr>
                        <a:t>1987</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GB" sz="1400" u="none" strike="noStrike">
                          <a:effectLst/>
                        </a:rPr>
                        <a:t>Range</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a:effectLst/>
                        </a:rPr>
                        <a:t>22.00</a:t>
                      </a:r>
                      <a:endParaRPr lang="en-GB" sz="1800" b="0" i="0" u="none" strike="noStrike">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a:effectLst/>
                        </a:rPr>
                        <a:t>7.00</a:t>
                      </a:r>
                      <a:endParaRPr lang="en-GB"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3400.00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a:effectLst/>
                        </a:rPr>
                        <a:t>52.99</a:t>
                      </a:r>
                      <a:endParaRPr lang="en-GB"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a:effectLst/>
                        </a:rPr>
                        <a:t>989.00</a:t>
                      </a:r>
                      <a:endParaRPr lang="en-GB" sz="1800" b="0" i="0" u="none" strike="noStrike">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350.00</a:t>
                      </a:r>
                      <a:endParaRPr lang="en-GB"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22066013"/>
                  </a:ext>
                </a:extLst>
              </a:tr>
              <a:tr h="408613">
                <a:tc>
                  <a:txBody>
                    <a:bodyPr/>
                    <a:lstStyle/>
                    <a:p>
                      <a:pPr algn="l" fontAlgn="b"/>
                      <a:r>
                        <a:rPr lang="en-GB" sz="1400" u="none" strike="noStrike">
                          <a:effectLst/>
                        </a:rPr>
                        <a:t>Leeming May-Oct 1987</a:t>
                      </a:r>
                      <a:endParaRPr lang="en-GB" sz="1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400" u="none" strike="noStrike">
                          <a:effectLst/>
                        </a:rPr>
                        <a:t>1987</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GB" sz="1400" u="none" strike="noStrike">
                          <a:effectLst/>
                        </a:rPr>
                        <a:t>Range</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a:effectLst/>
                        </a:rPr>
                        <a:t>21.00</a:t>
                      </a:r>
                      <a:endParaRPr lang="en-GB" sz="1800" b="0" i="0" u="none" strike="noStrike">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a:effectLst/>
                        </a:rPr>
                        <a:t>7.00</a:t>
                      </a:r>
                      <a:endParaRPr lang="en-GB"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6000.00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53.43</a:t>
                      </a:r>
                      <a:endParaRPr lang="en-GB"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999.00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350.00</a:t>
                      </a:r>
                      <a:endParaRPr lang="en-GB"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31941297"/>
                  </a:ext>
                </a:extLst>
              </a:tr>
              <a:tr h="408613">
                <a:tc>
                  <a:txBody>
                    <a:bodyPr/>
                    <a:lstStyle/>
                    <a:p>
                      <a:pPr algn="l" fontAlgn="b"/>
                      <a:r>
                        <a:rPr lang="en-GB" sz="1400" u="none" strike="noStrike">
                          <a:effectLst/>
                        </a:rPr>
                        <a:t>Leuchars May-Oct 1987</a:t>
                      </a:r>
                      <a:endParaRPr lang="en-GB" sz="1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400" u="none" strike="noStrike">
                          <a:effectLst/>
                        </a:rPr>
                        <a:t>1987</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GB" sz="1400" u="none" strike="noStrike">
                          <a:effectLst/>
                        </a:rPr>
                        <a:t>Range</a:t>
                      </a:r>
                      <a:endParaRPr lang="en-GB"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22.00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7.00</a:t>
                      </a:r>
                      <a:endParaRPr lang="en-GB"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6000.00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a:effectLst/>
                        </a:rPr>
                        <a:t>57.21</a:t>
                      </a:r>
                      <a:endParaRPr lang="en-GB"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800" u="none" strike="noStrike" dirty="0">
                          <a:effectLst/>
                        </a:rPr>
                        <a:t>350.00</a:t>
                      </a:r>
                      <a:endParaRPr lang="en-GB" sz="18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GB" sz="1800" u="none" strike="noStrike" dirty="0">
                          <a:effectLst/>
                        </a:rPr>
                        <a:t>350.00</a:t>
                      </a:r>
                      <a:endParaRPr lang="en-GB"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801491612"/>
                  </a:ext>
                </a:extLst>
              </a:tr>
            </a:tbl>
          </a:graphicData>
        </a:graphic>
      </p:graphicFrame>
    </p:spTree>
    <p:extLst>
      <p:ext uri="{BB962C8B-B14F-4D97-AF65-F5344CB8AC3E}">
        <p14:creationId xmlns:p14="http://schemas.microsoft.com/office/powerpoint/2010/main" val="309068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Find something that </a:t>
            </a:r>
            <a:br>
              <a:rPr lang="en-GB" dirty="0"/>
            </a:br>
            <a:r>
              <a:rPr lang="en-GB" dirty="0"/>
              <a:t>interests you</a:t>
            </a:r>
          </a:p>
        </p:txBody>
      </p:sp>
      <p:sp>
        <p:nvSpPr>
          <p:cNvPr id="4" name="Title 1"/>
          <p:cNvSpPr txBox="1">
            <a:spLocks/>
          </p:cNvSpPr>
          <p:nvPr/>
        </p:nvSpPr>
        <p:spPr>
          <a:xfrm>
            <a:off x="487838" y="5327253"/>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t>What else would you want to know?</a:t>
            </a:r>
          </a:p>
        </p:txBody>
      </p:sp>
      <p:graphicFrame>
        <p:nvGraphicFramePr>
          <p:cNvPr id="6" name="Table 5"/>
          <p:cNvGraphicFramePr>
            <a:graphicFrameLocks noGrp="1"/>
          </p:cNvGraphicFramePr>
          <p:nvPr>
            <p:extLst/>
          </p:nvPr>
        </p:nvGraphicFramePr>
        <p:xfrm>
          <a:off x="487838" y="2052096"/>
          <a:ext cx="8314441" cy="3045949"/>
        </p:xfrm>
        <a:graphic>
          <a:graphicData uri="http://schemas.openxmlformats.org/drawingml/2006/table">
            <a:tbl>
              <a:tblPr>
                <a:tableStyleId>{5C22544A-7EE6-4342-B048-85BDC9FD1C3A}</a:tableStyleId>
              </a:tblPr>
              <a:tblGrid>
                <a:gridCol w="1647333">
                  <a:extLst>
                    <a:ext uri="{9D8B030D-6E8A-4147-A177-3AD203B41FA5}">
                      <a16:colId xmlns:a16="http://schemas.microsoft.com/office/drawing/2014/main" val="1863360147"/>
                    </a:ext>
                  </a:extLst>
                </a:gridCol>
                <a:gridCol w="777711">
                  <a:extLst>
                    <a:ext uri="{9D8B030D-6E8A-4147-A177-3AD203B41FA5}">
                      <a16:colId xmlns:a16="http://schemas.microsoft.com/office/drawing/2014/main" val="685002478"/>
                    </a:ext>
                  </a:extLst>
                </a:gridCol>
                <a:gridCol w="466808">
                  <a:extLst>
                    <a:ext uri="{9D8B030D-6E8A-4147-A177-3AD203B41FA5}">
                      <a16:colId xmlns:a16="http://schemas.microsoft.com/office/drawing/2014/main" val="1928356424"/>
                    </a:ext>
                  </a:extLst>
                </a:gridCol>
                <a:gridCol w="655253">
                  <a:extLst>
                    <a:ext uri="{9D8B030D-6E8A-4147-A177-3AD203B41FA5}">
                      <a16:colId xmlns:a16="http://schemas.microsoft.com/office/drawing/2014/main" val="2130285809"/>
                    </a:ext>
                  </a:extLst>
                </a:gridCol>
                <a:gridCol w="652342">
                  <a:extLst>
                    <a:ext uri="{9D8B030D-6E8A-4147-A177-3AD203B41FA5}">
                      <a16:colId xmlns:a16="http://schemas.microsoft.com/office/drawing/2014/main" val="399035341"/>
                    </a:ext>
                  </a:extLst>
                </a:gridCol>
                <a:gridCol w="617395">
                  <a:extLst>
                    <a:ext uri="{9D8B030D-6E8A-4147-A177-3AD203B41FA5}">
                      <a16:colId xmlns:a16="http://schemas.microsoft.com/office/drawing/2014/main" val="2335487309"/>
                    </a:ext>
                  </a:extLst>
                </a:gridCol>
                <a:gridCol w="500905">
                  <a:extLst>
                    <a:ext uri="{9D8B030D-6E8A-4147-A177-3AD203B41FA5}">
                      <a16:colId xmlns:a16="http://schemas.microsoft.com/office/drawing/2014/main" val="2628931520"/>
                    </a:ext>
                  </a:extLst>
                </a:gridCol>
                <a:gridCol w="663990">
                  <a:extLst>
                    <a:ext uri="{9D8B030D-6E8A-4147-A177-3AD203B41FA5}">
                      <a16:colId xmlns:a16="http://schemas.microsoft.com/office/drawing/2014/main" val="4075190992"/>
                    </a:ext>
                  </a:extLst>
                </a:gridCol>
                <a:gridCol w="582448">
                  <a:extLst>
                    <a:ext uri="{9D8B030D-6E8A-4147-A177-3AD203B41FA5}">
                      <a16:colId xmlns:a16="http://schemas.microsoft.com/office/drawing/2014/main" val="1614133831"/>
                    </a:ext>
                  </a:extLst>
                </a:gridCol>
                <a:gridCol w="559150">
                  <a:extLst>
                    <a:ext uri="{9D8B030D-6E8A-4147-A177-3AD203B41FA5}">
                      <a16:colId xmlns:a16="http://schemas.microsoft.com/office/drawing/2014/main" val="2077802412"/>
                    </a:ext>
                  </a:extLst>
                </a:gridCol>
                <a:gridCol w="585360">
                  <a:extLst>
                    <a:ext uri="{9D8B030D-6E8A-4147-A177-3AD203B41FA5}">
                      <a16:colId xmlns:a16="http://schemas.microsoft.com/office/drawing/2014/main" val="3384608971"/>
                    </a:ext>
                  </a:extLst>
                </a:gridCol>
                <a:gridCol w="605746">
                  <a:extLst>
                    <a:ext uri="{9D8B030D-6E8A-4147-A177-3AD203B41FA5}">
                      <a16:colId xmlns:a16="http://schemas.microsoft.com/office/drawing/2014/main" val="2244650041"/>
                    </a:ext>
                  </a:extLst>
                </a:gridCol>
              </a:tblGrid>
              <a:tr h="1287304">
                <a:tc>
                  <a:txBody>
                    <a:bodyPr/>
                    <a:lstStyle/>
                    <a:p>
                      <a:pPr algn="ctr" fontAlgn="ctr"/>
                      <a:r>
                        <a:rPr lang="en-GB" sz="1200" u="none" strike="noStrike">
                          <a:effectLst/>
                        </a:rPr>
                        <a:t> </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a:effectLst/>
                        </a:rPr>
                        <a:t>Year</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a:effectLst/>
                        </a:rPr>
                        <a:t> </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dirty="0">
                          <a:effectLst/>
                        </a:rPr>
                        <a:t>Daily Mean Temperature (0900-0900) (°C)</a:t>
                      </a:r>
                      <a:endParaRPr lang="en-GB" sz="1200" b="1" i="0" u="none" strike="noStrike" dirty="0">
                        <a:solidFill>
                          <a:srgbClr val="000000"/>
                        </a:solidFill>
                        <a:effectLst/>
                        <a:latin typeface="Calibri" panose="020F0502020204030204" pitchFamily="34" charset="0"/>
                      </a:endParaRPr>
                    </a:p>
                  </a:txBody>
                  <a:tcPr marL="7144" marR="7144" marT="7144" marB="0" anchor="ctr">
                    <a:solidFill>
                      <a:schemeClr val="accent4">
                        <a:lumMod val="20000"/>
                        <a:lumOff val="80000"/>
                      </a:schemeClr>
                    </a:solidFill>
                  </a:tcPr>
                </a:tc>
                <a:tc>
                  <a:txBody>
                    <a:bodyPr/>
                    <a:lstStyle/>
                    <a:p>
                      <a:pPr algn="ctr" fontAlgn="ctr"/>
                      <a:r>
                        <a:rPr lang="en-GB" sz="1200" u="none" strike="noStrike">
                          <a:effectLst/>
                        </a:rPr>
                        <a:t>Daily Total Rainfall (0900-0900) (mm)</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dirty="0">
                          <a:effectLst/>
                        </a:rPr>
                        <a:t>Daily Total Sunshine (0000-2400) (hrs)</a:t>
                      </a:r>
                      <a:endParaRPr lang="en-GB" sz="1200" b="1" i="0" u="none" strike="noStrike" dirty="0">
                        <a:solidFill>
                          <a:srgbClr val="000000"/>
                        </a:solidFill>
                        <a:effectLst/>
                        <a:latin typeface="Calibri" panose="020F0502020204030204" pitchFamily="34" charset="0"/>
                      </a:endParaRPr>
                    </a:p>
                  </a:txBody>
                  <a:tcPr marL="7144" marR="7144" marT="7144" marB="0" anchor="ctr">
                    <a:solidFill>
                      <a:schemeClr val="accent4">
                        <a:lumMod val="20000"/>
                        <a:lumOff val="80000"/>
                      </a:schemeClr>
                    </a:solidFill>
                  </a:tcPr>
                </a:tc>
                <a:tc>
                  <a:txBody>
                    <a:bodyPr/>
                    <a:lstStyle/>
                    <a:p>
                      <a:pPr algn="ctr" fontAlgn="ctr"/>
                      <a:r>
                        <a:rPr lang="en-GB" sz="1200" u="none" strike="noStrike">
                          <a:effectLst/>
                        </a:rPr>
                        <a:t>Daily Mean Windspeed (0000-2400) (kn)</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dirty="0">
                          <a:effectLst/>
                        </a:rPr>
                        <a:t>Daily Maximum Gust (0000-2400) (</a:t>
                      </a:r>
                      <a:r>
                        <a:rPr lang="en-GB" sz="1200" u="none" strike="noStrike" dirty="0" err="1">
                          <a:effectLst/>
                        </a:rPr>
                        <a:t>kn</a:t>
                      </a:r>
                      <a:r>
                        <a:rPr lang="en-GB" sz="1200" u="none" strike="noStrike" dirty="0">
                          <a:effectLst/>
                        </a:rPr>
                        <a:t>)</a:t>
                      </a:r>
                      <a:endParaRPr lang="en-GB" sz="1200" b="1" i="0" u="none" strike="noStrike" dirty="0">
                        <a:solidFill>
                          <a:srgbClr val="000000"/>
                        </a:solidFill>
                        <a:effectLst/>
                        <a:latin typeface="Calibri" panose="020F0502020204030204" pitchFamily="34" charset="0"/>
                      </a:endParaRPr>
                    </a:p>
                  </a:txBody>
                  <a:tcPr marL="7144" marR="7144" marT="7144" marB="0" anchor="ctr">
                    <a:solidFill>
                      <a:schemeClr val="accent4">
                        <a:lumMod val="20000"/>
                        <a:lumOff val="80000"/>
                      </a:schemeClr>
                    </a:solidFill>
                  </a:tcPr>
                </a:tc>
                <a:tc>
                  <a:txBody>
                    <a:bodyPr/>
                    <a:lstStyle/>
                    <a:p>
                      <a:pPr algn="ctr" fontAlgn="ctr"/>
                      <a:r>
                        <a:rPr lang="en-GB" sz="1200" u="none" strike="noStrike">
                          <a:effectLst/>
                        </a:rPr>
                        <a:t>Daily Maximum Relative Humidity %</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a:effectLst/>
                        </a:rPr>
                        <a:t>Daily Mean Total Cloud (oktas)</a:t>
                      </a:r>
                      <a:endParaRPr lang="en-GB" sz="1200" b="1" i="0" u="none" strike="noStrike">
                        <a:solidFill>
                          <a:srgbClr val="000000"/>
                        </a:solidFill>
                        <a:effectLst/>
                        <a:latin typeface="Calibri" panose="020F0502020204030204" pitchFamily="34" charset="0"/>
                      </a:endParaRPr>
                    </a:p>
                  </a:txBody>
                  <a:tcPr marL="7144" marR="7144" marT="7144" marB="0" anchor="ctr">
                    <a:solidFill>
                      <a:schemeClr val="accent4">
                        <a:lumMod val="20000"/>
                        <a:lumOff val="80000"/>
                      </a:schemeClr>
                    </a:solidFill>
                  </a:tcPr>
                </a:tc>
                <a:tc>
                  <a:txBody>
                    <a:bodyPr/>
                    <a:lstStyle/>
                    <a:p>
                      <a:pPr algn="ctr" fontAlgn="ctr"/>
                      <a:r>
                        <a:rPr lang="en-GB" sz="1200" u="none" strike="noStrike">
                          <a:effectLst/>
                        </a:rPr>
                        <a:t>Daily Mean Visibility (Dm)</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a:effectLst/>
                        </a:rPr>
                        <a:t>Daily Mean Pressure (hPa)</a:t>
                      </a:r>
                      <a:endParaRPr lang="en-GB" sz="1200" b="1" i="0" u="none" strike="noStrike">
                        <a:solidFill>
                          <a:srgbClr val="000000"/>
                        </a:solidFill>
                        <a:effectLst/>
                        <a:latin typeface="Calibri" panose="020F0502020204030204" pitchFamily="34" charset="0"/>
                      </a:endParaRPr>
                    </a:p>
                  </a:txBody>
                  <a:tcPr marL="7144" marR="7144" marT="7144" marB="0" anchor="ctr">
                    <a:solidFill>
                      <a:schemeClr val="accent4">
                        <a:lumMod val="20000"/>
                        <a:lumOff val="80000"/>
                      </a:schemeClr>
                    </a:solidFill>
                  </a:tcPr>
                </a:tc>
                <a:extLst>
                  <a:ext uri="{0D108BD9-81ED-4DB2-BD59-A6C34878D82A}">
                    <a16:rowId xmlns:a16="http://schemas.microsoft.com/office/drawing/2014/main" val="1938953110"/>
                  </a:ext>
                </a:extLst>
              </a:tr>
              <a:tr h="197963">
                <a:tc>
                  <a:txBody>
                    <a:bodyPr/>
                    <a:lstStyle/>
                    <a:p>
                      <a:pPr algn="l" fontAlgn="b"/>
                      <a:r>
                        <a:rPr lang="en-GB" sz="1200" u="none" strike="noStrike">
                          <a:effectLst/>
                        </a:rPr>
                        <a:t>Camborne May-Oct 1987</a:t>
                      </a:r>
                      <a:endParaRPr lang="en-GB" sz="1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GB" sz="1200" u="none" strike="noStrike">
                          <a:effectLst/>
                        </a:rPr>
                        <a:t>1987</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Max</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18.85</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36.40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15.40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21.00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78.00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8.00</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6300.00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1035.68</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2188514875"/>
                  </a:ext>
                </a:extLst>
              </a:tr>
              <a:tr h="197963">
                <a:tc>
                  <a:txBody>
                    <a:bodyPr/>
                    <a:lstStyle/>
                    <a:p>
                      <a:pPr algn="l" fontAlgn="b"/>
                      <a:r>
                        <a:rPr lang="en-GB" sz="1200" u="none" strike="noStrike">
                          <a:effectLst/>
                        </a:rPr>
                        <a:t>Heathrow May-Oct 1987</a:t>
                      </a:r>
                      <a:endParaRPr lang="en-GB" sz="1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GB" sz="1200" u="none" strike="noStrike">
                          <a:effectLst/>
                        </a:rPr>
                        <a:t>1987</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Max</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23.50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53.10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15.10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16.00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66.00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8.00</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4200.00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1033.14</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1427209829"/>
                  </a:ext>
                </a:extLst>
              </a:tr>
              <a:tr h="197963">
                <a:tc>
                  <a:txBody>
                    <a:bodyPr/>
                    <a:lstStyle/>
                    <a:p>
                      <a:pPr algn="l" fontAlgn="b"/>
                      <a:r>
                        <a:rPr lang="en-GB" sz="1200" u="none" strike="noStrike">
                          <a:effectLst/>
                        </a:rPr>
                        <a:t>Hurn May-Oct 1987</a:t>
                      </a:r>
                      <a:endParaRPr lang="en-GB" sz="1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GB" sz="1200" u="none" strike="noStrike">
                          <a:effectLst/>
                        </a:rPr>
                        <a:t>1987</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Max</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20.50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dirty="0">
                          <a:effectLst/>
                        </a:rPr>
                        <a:t>28.50</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15.00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19.00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61.00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8.00</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3700.00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1033.38</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650169986"/>
                  </a:ext>
                </a:extLst>
              </a:tr>
              <a:tr h="197963">
                <a:tc>
                  <a:txBody>
                    <a:bodyPr/>
                    <a:lstStyle/>
                    <a:p>
                      <a:pPr algn="l" fontAlgn="b"/>
                      <a:r>
                        <a:rPr lang="en-GB" sz="1200" u="none" strike="noStrike">
                          <a:effectLst/>
                        </a:rPr>
                        <a:t>Leeming May-Oct 1987</a:t>
                      </a:r>
                      <a:endParaRPr lang="en-GB" sz="1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GB" sz="1200" u="none" strike="noStrike">
                          <a:effectLst/>
                        </a:rPr>
                        <a:t>1987</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Max</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21.45</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31.70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13.60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18.00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48.00</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dirty="0">
                          <a:effectLst/>
                        </a:rPr>
                        <a:t>100.00</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8.00</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6100.00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1033.46</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1702360011"/>
                  </a:ext>
                </a:extLst>
              </a:tr>
              <a:tr h="197963">
                <a:tc>
                  <a:txBody>
                    <a:bodyPr/>
                    <a:lstStyle/>
                    <a:p>
                      <a:pPr algn="l" fontAlgn="b"/>
                      <a:r>
                        <a:rPr lang="en-GB" sz="1200" u="none" strike="noStrike">
                          <a:effectLst/>
                        </a:rPr>
                        <a:t>Leuchars May-Oct 1987</a:t>
                      </a:r>
                      <a:endParaRPr lang="en-GB" sz="1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GB" sz="1200" u="none" strike="noStrike">
                          <a:effectLst/>
                        </a:rPr>
                        <a:t>1987</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Max</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19.05</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31.80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13.30</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19.00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44.00</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dirty="0">
                          <a:effectLst/>
                        </a:rPr>
                        <a:t>100.00</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8.00</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6300.00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1033.01</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3849012397"/>
                  </a:ext>
                </a:extLst>
              </a:tr>
              <a:tr h="197963">
                <a:tc>
                  <a:txBody>
                    <a:bodyPr/>
                    <a:lstStyle/>
                    <a:p>
                      <a:pPr algn="l" fontAlgn="ctr"/>
                      <a:r>
                        <a:rPr lang="en-GB" sz="1200" u="none" strike="noStrike">
                          <a:effectLst/>
                        </a:rPr>
                        <a:t>Beijing May-Oct 1987</a:t>
                      </a:r>
                      <a:endParaRPr lang="en-GB" sz="12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1200" u="none" strike="noStrike" dirty="0">
                          <a:effectLst/>
                        </a:rPr>
                        <a:t>1987</a:t>
                      </a:r>
                      <a:endParaRPr lang="en-GB" sz="12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l" fontAlgn="b"/>
                      <a:r>
                        <a:rPr lang="en-GB" sz="1200" u="none" strike="noStrike">
                          <a:effectLst/>
                        </a:rPr>
                        <a:t>Max</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30.75</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62.00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15.00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1032.25</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2371868051"/>
                  </a:ext>
                </a:extLst>
              </a:tr>
              <a:tr h="197963">
                <a:tc>
                  <a:txBody>
                    <a:bodyPr/>
                    <a:lstStyle/>
                    <a:p>
                      <a:pPr algn="l" fontAlgn="b"/>
                      <a:r>
                        <a:rPr lang="en-GB" sz="1200" u="none" strike="noStrike">
                          <a:effectLst/>
                        </a:rPr>
                        <a:t>Jacksonville May-Oct 1987</a:t>
                      </a:r>
                      <a:endParaRPr lang="en-GB" sz="1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GB" sz="1200" u="none" strike="noStrike">
                          <a:effectLst/>
                        </a:rPr>
                        <a:t>1987</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Max</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30.86</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41.00</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a:effectLst/>
                        </a:rPr>
                        <a:t>17.13</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l" fontAlgn="b"/>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a:effectLst/>
                        </a:rPr>
                        <a:t>1026.15</a:t>
                      </a:r>
                      <a:endParaRPr lang="en-GB" sz="1200" b="0" i="0" u="none" strike="noStrike">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2768075549"/>
                  </a:ext>
                </a:extLst>
              </a:tr>
              <a:tr h="197963">
                <a:tc>
                  <a:txBody>
                    <a:bodyPr/>
                    <a:lstStyle/>
                    <a:p>
                      <a:pPr algn="l" fontAlgn="b"/>
                      <a:r>
                        <a:rPr lang="en-GB" sz="1200" u="none" strike="noStrike" dirty="0">
                          <a:effectLst/>
                        </a:rPr>
                        <a:t>Perth May-Oct 1987</a:t>
                      </a:r>
                      <a:endParaRPr lang="en-GB"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GB" sz="1200" u="none" strike="noStrike" dirty="0">
                          <a:effectLst/>
                        </a:rPr>
                        <a:t>1987</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dirty="0">
                          <a:effectLst/>
                        </a:rPr>
                        <a:t>Max</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24.46</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dirty="0">
                          <a:effectLst/>
                        </a:rPr>
                        <a:t>104.00</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r" fontAlgn="b"/>
                      <a:r>
                        <a:rPr lang="en-GB" sz="1200" u="none" strike="noStrike" dirty="0">
                          <a:effectLst/>
                        </a:rPr>
                        <a:t>21.83</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tc>
                  <a:txBody>
                    <a:bodyPr/>
                    <a:lstStyle/>
                    <a:p>
                      <a:pPr algn="l" fontAlgn="b"/>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GB" sz="1200" u="none" strike="noStrike" dirty="0">
                          <a:effectLst/>
                        </a:rPr>
                        <a:t>1031.37</a:t>
                      </a:r>
                      <a:endParaRPr lang="en-GB" sz="1200" b="0" i="0" u="none" strike="noStrike" dirty="0">
                        <a:solidFill>
                          <a:srgbClr val="000000"/>
                        </a:solidFill>
                        <a:effectLst/>
                        <a:latin typeface="Calibri" panose="020F0502020204030204" pitchFamily="34" charset="0"/>
                      </a:endParaRPr>
                    </a:p>
                  </a:txBody>
                  <a:tcPr marL="7144" marR="7144" marT="7144" marB="0" anchor="b">
                    <a:solidFill>
                      <a:schemeClr val="accent4">
                        <a:lumMod val="20000"/>
                        <a:lumOff val="80000"/>
                      </a:schemeClr>
                    </a:solidFill>
                  </a:tcPr>
                </a:tc>
                <a:extLst>
                  <a:ext uri="{0D108BD9-81ED-4DB2-BD59-A6C34878D82A}">
                    <a16:rowId xmlns:a16="http://schemas.microsoft.com/office/drawing/2014/main" val="916294990"/>
                  </a:ext>
                </a:extLst>
              </a:tr>
            </a:tbl>
          </a:graphicData>
        </a:graphic>
      </p:graphicFrame>
    </p:spTree>
    <p:extLst>
      <p:ext uri="{BB962C8B-B14F-4D97-AF65-F5344CB8AC3E}">
        <p14:creationId xmlns:p14="http://schemas.microsoft.com/office/powerpoint/2010/main" val="2317301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EA19-B229-4767-A178-ACBFEED30C76}"/>
              </a:ext>
            </a:extLst>
          </p:cNvPr>
          <p:cNvSpPr>
            <a:spLocks noGrp="1"/>
          </p:cNvSpPr>
          <p:nvPr>
            <p:ph type="title"/>
          </p:nvPr>
        </p:nvSpPr>
        <p:spPr/>
        <p:txBody>
          <a:bodyPr>
            <a:normAutofit fontScale="90000"/>
          </a:bodyPr>
          <a:lstStyle/>
          <a:p>
            <a:r>
              <a:rPr lang="en-GB" dirty="0"/>
              <a:t>Existing Large Data </a:t>
            </a:r>
            <a:br>
              <a:rPr lang="en-GB" dirty="0"/>
            </a:br>
            <a:r>
              <a:rPr lang="en-GB" dirty="0"/>
              <a:t>Set Questions</a:t>
            </a:r>
          </a:p>
        </p:txBody>
      </p:sp>
      <p:sp>
        <p:nvSpPr>
          <p:cNvPr id="3" name="Content Placeholder 2">
            <a:extLst>
              <a:ext uri="{FF2B5EF4-FFF2-40B4-BE49-F238E27FC236}">
                <a16:creationId xmlns:a16="http://schemas.microsoft.com/office/drawing/2014/main" id="{1EB1FEAE-7767-4727-8675-F7E39F7371D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78775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072-518C-4AFA-AB6D-EAB2D6BD7583}"/>
              </a:ext>
            </a:extLst>
          </p:cNvPr>
          <p:cNvSpPr>
            <a:spLocks noGrp="1"/>
          </p:cNvSpPr>
          <p:nvPr>
            <p:ph type="title"/>
          </p:nvPr>
        </p:nvSpPr>
        <p:spPr/>
        <p:txBody>
          <a:bodyPr>
            <a:normAutofit fontScale="90000"/>
          </a:bodyPr>
          <a:lstStyle/>
          <a:p>
            <a:r>
              <a:rPr lang="en-GB" dirty="0"/>
              <a:t>Large Data Set Questions </a:t>
            </a:r>
            <a:br>
              <a:rPr lang="en-GB" dirty="0"/>
            </a:br>
            <a:r>
              <a:rPr lang="en-GB" dirty="0"/>
              <a:t>AS SAMs Qu1</a:t>
            </a:r>
          </a:p>
        </p:txBody>
      </p:sp>
      <p:sp>
        <p:nvSpPr>
          <p:cNvPr id="3" name="Content Placeholder 2">
            <a:extLst>
              <a:ext uri="{FF2B5EF4-FFF2-40B4-BE49-F238E27FC236}">
                <a16:creationId xmlns:a16="http://schemas.microsoft.com/office/drawing/2014/main" id="{A73A5914-A099-407D-886A-BB0FD94395BC}"/>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123F820-D672-42E0-902E-BFDBA2DA153C}"/>
              </a:ext>
            </a:extLst>
          </p:cNvPr>
          <p:cNvPicPr>
            <a:picLocks noChangeAspect="1"/>
          </p:cNvPicPr>
          <p:nvPr/>
        </p:nvPicPr>
        <p:blipFill>
          <a:blip r:embed="rId3"/>
          <a:stretch>
            <a:fillRect/>
          </a:stretch>
        </p:blipFill>
        <p:spPr>
          <a:xfrm>
            <a:off x="1132285" y="1871926"/>
            <a:ext cx="6033941" cy="3621617"/>
          </a:xfrm>
          <a:prstGeom prst="rect">
            <a:avLst/>
          </a:prstGeom>
        </p:spPr>
      </p:pic>
      <p:sp>
        <p:nvSpPr>
          <p:cNvPr id="6" name="Rounded Rectangle 5"/>
          <p:cNvSpPr/>
          <p:nvPr/>
        </p:nvSpPr>
        <p:spPr>
          <a:xfrm>
            <a:off x="1201917" y="2957071"/>
            <a:ext cx="6165130" cy="1187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153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7EC1-7037-4C2A-B884-31A1B9401119}"/>
              </a:ext>
            </a:extLst>
          </p:cNvPr>
          <p:cNvSpPr>
            <a:spLocks noGrp="1"/>
          </p:cNvSpPr>
          <p:nvPr>
            <p:ph type="title"/>
          </p:nvPr>
        </p:nvSpPr>
        <p:spPr>
          <a:xfrm>
            <a:off x="611204" y="536575"/>
            <a:ext cx="8229600" cy="881063"/>
          </a:xfrm>
        </p:spPr>
        <p:txBody>
          <a:bodyPr/>
          <a:lstStyle/>
          <a:p>
            <a:r>
              <a:rPr lang="en-GB" dirty="0"/>
              <a:t>Introducing the Data Set</a:t>
            </a:r>
          </a:p>
        </p:txBody>
      </p:sp>
      <p:sp>
        <p:nvSpPr>
          <p:cNvPr id="3" name="Content Placeholder 2">
            <a:extLst>
              <a:ext uri="{FF2B5EF4-FFF2-40B4-BE49-F238E27FC236}">
                <a16:creationId xmlns:a16="http://schemas.microsoft.com/office/drawing/2014/main" id="{38102025-446C-4D1A-82B5-96579F5D5295}"/>
              </a:ext>
            </a:extLst>
          </p:cNvPr>
          <p:cNvSpPr>
            <a:spLocks noGrp="1"/>
          </p:cNvSpPr>
          <p:nvPr>
            <p:ph idx="1"/>
          </p:nvPr>
        </p:nvSpPr>
        <p:spPr/>
        <p:txBody>
          <a:bodyPr/>
          <a:lstStyle/>
          <a:p>
            <a:r>
              <a:rPr lang="en-GB" dirty="0"/>
              <a:t>When do you start using it?</a:t>
            </a:r>
          </a:p>
        </p:txBody>
      </p:sp>
    </p:spTree>
    <p:extLst>
      <p:ext uri="{BB962C8B-B14F-4D97-AF65-F5344CB8AC3E}">
        <p14:creationId xmlns:p14="http://schemas.microsoft.com/office/powerpoint/2010/main" val="226468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15DC-6DC3-4547-95AA-C474CC79C4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924637-9400-40EF-868E-36BF442BEC1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26B3D8A-9259-41CE-BD9B-E56C4A951460}"/>
              </a:ext>
            </a:extLst>
          </p:cNvPr>
          <p:cNvPicPr>
            <a:picLocks noChangeAspect="1"/>
          </p:cNvPicPr>
          <p:nvPr/>
        </p:nvPicPr>
        <p:blipFill>
          <a:blip r:embed="rId3"/>
          <a:stretch>
            <a:fillRect/>
          </a:stretch>
        </p:blipFill>
        <p:spPr>
          <a:xfrm>
            <a:off x="1364456" y="1885950"/>
            <a:ext cx="6415088" cy="3086100"/>
          </a:xfrm>
          <a:prstGeom prst="rect">
            <a:avLst/>
          </a:prstGeom>
        </p:spPr>
      </p:pic>
      <p:sp>
        <p:nvSpPr>
          <p:cNvPr id="6" name="Rounded Rectangle 5"/>
          <p:cNvSpPr/>
          <p:nvPr/>
        </p:nvSpPr>
        <p:spPr>
          <a:xfrm>
            <a:off x="1489435" y="2125267"/>
            <a:ext cx="6165130" cy="7548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2776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072-518C-4AFA-AB6D-EAB2D6BD7583}"/>
              </a:ext>
            </a:extLst>
          </p:cNvPr>
          <p:cNvSpPr>
            <a:spLocks noGrp="1"/>
          </p:cNvSpPr>
          <p:nvPr>
            <p:ph type="title"/>
          </p:nvPr>
        </p:nvSpPr>
        <p:spPr/>
        <p:txBody>
          <a:bodyPr>
            <a:normAutofit fontScale="90000"/>
          </a:bodyPr>
          <a:lstStyle/>
          <a:p>
            <a:r>
              <a:rPr lang="en-GB" dirty="0"/>
              <a:t>Large Data Set Questions: </a:t>
            </a:r>
            <a:br>
              <a:rPr lang="en-GB" dirty="0"/>
            </a:br>
            <a:r>
              <a:rPr lang="en-GB" dirty="0"/>
              <a:t>AS SAMs Qu 4</a:t>
            </a:r>
          </a:p>
        </p:txBody>
      </p:sp>
      <p:sp>
        <p:nvSpPr>
          <p:cNvPr id="3" name="Content Placeholder 2">
            <a:extLst>
              <a:ext uri="{FF2B5EF4-FFF2-40B4-BE49-F238E27FC236}">
                <a16:creationId xmlns:a16="http://schemas.microsoft.com/office/drawing/2014/main" id="{A73A5914-A099-407D-886A-BB0FD94395B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049A44A-8983-4661-93CD-9D8619DE32E0}"/>
              </a:ext>
            </a:extLst>
          </p:cNvPr>
          <p:cNvPicPr>
            <a:picLocks noChangeAspect="1"/>
          </p:cNvPicPr>
          <p:nvPr/>
        </p:nvPicPr>
        <p:blipFill>
          <a:blip r:embed="rId3"/>
          <a:stretch>
            <a:fillRect/>
          </a:stretch>
        </p:blipFill>
        <p:spPr>
          <a:xfrm>
            <a:off x="103183" y="1878428"/>
            <a:ext cx="4997936" cy="3710674"/>
          </a:xfrm>
          <a:prstGeom prst="rect">
            <a:avLst/>
          </a:prstGeom>
        </p:spPr>
      </p:pic>
      <p:pic>
        <p:nvPicPr>
          <p:cNvPr id="5" name="Picture 4">
            <a:extLst>
              <a:ext uri="{FF2B5EF4-FFF2-40B4-BE49-F238E27FC236}">
                <a16:creationId xmlns:a16="http://schemas.microsoft.com/office/drawing/2014/main" id="{90291705-1D2D-471E-9162-CBADC67A79CC}"/>
              </a:ext>
            </a:extLst>
          </p:cNvPr>
          <p:cNvPicPr>
            <a:picLocks noChangeAspect="1"/>
          </p:cNvPicPr>
          <p:nvPr/>
        </p:nvPicPr>
        <p:blipFill>
          <a:blip r:embed="rId4"/>
          <a:stretch>
            <a:fillRect/>
          </a:stretch>
        </p:blipFill>
        <p:spPr>
          <a:xfrm>
            <a:off x="5186884" y="1994938"/>
            <a:ext cx="4581034" cy="3263504"/>
          </a:xfrm>
          <a:prstGeom prst="rect">
            <a:avLst/>
          </a:prstGeom>
        </p:spPr>
      </p:pic>
      <p:sp>
        <p:nvSpPr>
          <p:cNvPr id="6" name="Rounded Rectangle 5"/>
          <p:cNvSpPr/>
          <p:nvPr/>
        </p:nvSpPr>
        <p:spPr>
          <a:xfrm>
            <a:off x="155543" y="4003446"/>
            <a:ext cx="2036190" cy="1187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5904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386D-32B4-460F-8DE7-9B3AE94C64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CA5398-8922-4CD5-8D72-32768898409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7F91C8B-B845-4DF7-BB16-5F5D697D9701}"/>
              </a:ext>
            </a:extLst>
          </p:cNvPr>
          <p:cNvPicPr>
            <a:picLocks noChangeAspect="1"/>
          </p:cNvPicPr>
          <p:nvPr/>
        </p:nvPicPr>
        <p:blipFill>
          <a:blip r:embed="rId3"/>
          <a:stretch>
            <a:fillRect/>
          </a:stretch>
        </p:blipFill>
        <p:spPr>
          <a:xfrm>
            <a:off x="1484525" y="857250"/>
            <a:ext cx="6174950" cy="5143500"/>
          </a:xfrm>
          <a:prstGeom prst="rect">
            <a:avLst/>
          </a:prstGeom>
        </p:spPr>
      </p:pic>
      <p:sp>
        <p:nvSpPr>
          <p:cNvPr id="5" name="Rounded Rectangle 4"/>
          <p:cNvSpPr/>
          <p:nvPr/>
        </p:nvSpPr>
        <p:spPr>
          <a:xfrm>
            <a:off x="1661474" y="1805221"/>
            <a:ext cx="5839905" cy="1024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776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E934-093C-4699-BE7C-3495C04501CA}"/>
              </a:ext>
            </a:extLst>
          </p:cNvPr>
          <p:cNvSpPr>
            <a:spLocks noGrp="1"/>
          </p:cNvSpPr>
          <p:nvPr>
            <p:ph type="title"/>
          </p:nvPr>
        </p:nvSpPr>
        <p:spPr/>
        <p:txBody>
          <a:bodyPr>
            <a:normAutofit fontScale="90000"/>
          </a:bodyPr>
          <a:lstStyle/>
          <a:p>
            <a:r>
              <a:rPr lang="en-GB" dirty="0"/>
              <a:t>Large Data Set Questions: </a:t>
            </a:r>
            <a:br>
              <a:rPr lang="en-GB" dirty="0"/>
            </a:br>
            <a:r>
              <a:rPr lang="en-GB" dirty="0"/>
              <a:t>AS Specimen Qu3</a:t>
            </a:r>
          </a:p>
        </p:txBody>
      </p:sp>
      <p:pic>
        <p:nvPicPr>
          <p:cNvPr id="4" name="Picture 3">
            <a:extLst>
              <a:ext uri="{FF2B5EF4-FFF2-40B4-BE49-F238E27FC236}">
                <a16:creationId xmlns:a16="http://schemas.microsoft.com/office/drawing/2014/main" id="{DB82BAD0-E924-4FD9-8DD2-E0FEFCA5F999}"/>
              </a:ext>
            </a:extLst>
          </p:cNvPr>
          <p:cNvPicPr>
            <a:picLocks noChangeAspect="1"/>
          </p:cNvPicPr>
          <p:nvPr/>
        </p:nvPicPr>
        <p:blipFill>
          <a:blip r:embed="rId3"/>
          <a:stretch>
            <a:fillRect/>
          </a:stretch>
        </p:blipFill>
        <p:spPr>
          <a:xfrm>
            <a:off x="179727" y="1778534"/>
            <a:ext cx="4782690" cy="4082316"/>
          </a:xfrm>
          <a:prstGeom prst="rect">
            <a:avLst/>
          </a:prstGeom>
        </p:spPr>
      </p:pic>
      <p:pic>
        <p:nvPicPr>
          <p:cNvPr id="5" name="Content Placeholder 4">
            <a:extLst>
              <a:ext uri="{FF2B5EF4-FFF2-40B4-BE49-F238E27FC236}">
                <a16:creationId xmlns:a16="http://schemas.microsoft.com/office/drawing/2014/main" id="{E64248DD-EFD3-44A1-87D7-A61492E54A4B}"/>
              </a:ext>
            </a:extLst>
          </p:cNvPr>
          <p:cNvPicPr>
            <a:picLocks noGrp="1" noChangeAspect="1"/>
          </p:cNvPicPr>
          <p:nvPr>
            <p:ph idx="1"/>
          </p:nvPr>
        </p:nvPicPr>
        <p:blipFill>
          <a:blip r:embed="rId4"/>
          <a:stretch>
            <a:fillRect/>
          </a:stretch>
        </p:blipFill>
        <p:spPr>
          <a:xfrm>
            <a:off x="3919824" y="3007220"/>
            <a:ext cx="5228654" cy="2619808"/>
          </a:xfrm>
          <a:prstGeom prst="rect">
            <a:avLst/>
          </a:prstGeom>
        </p:spPr>
      </p:pic>
      <p:sp>
        <p:nvSpPr>
          <p:cNvPr id="6" name="Rounded Rectangle 5"/>
          <p:cNvSpPr/>
          <p:nvPr/>
        </p:nvSpPr>
        <p:spPr>
          <a:xfrm>
            <a:off x="3919823" y="4439251"/>
            <a:ext cx="5224177" cy="1187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746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C62A-C301-4704-A160-FC3A8FDB74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CC1E95-254A-421A-BBE4-150700356FF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34BD23C-93BB-4BB9-9478-41A9B9353978}"/>
              </a:ext>
            </a:extLst>
          </p:cNvPr>
          <p:cNvPicPr>
            <a:picLocks noChangeAspect="1"/>
          </p:cNvPicPr>
          <p:nvPr/>
        </p:nvPicPr>
        <p:blipFill>
          <a:blip r:embed="rId3"/>
          <a:stretch>
            <a:fillRect/>
          </a:stretch>
        </p:blipFill>
        <p:spPr>
          <a:xfrm>
            <a:off x="1082278" y="2143125"/>
            <a:ext cx="6979444" cy="2571750"/>
          </a:xfrm>
          <a:prstGeom prst="rect">
            <a:avLst/>
          </a:prstGeom>
        </p:spPr>
      </p:pic>
      <p:sp>
        <p:nvSpPr>
          <p:cNvPr id="5" name="Rounded Rectangle 4"/>
          <p:cNvSpPr/>
          <p:nvPr/>
        </p:nvSpPr>
        <p:spPr>
          <a:xfrm>
            <a:off x="1082278" y="4177548"/>
            <a:ext cx="6979444" cy="5373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5419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A6EB-4393-4B57-A39F-0E79D19A03D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19684F-4F7F-40A7-94CF-D2FDAF36E76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B6DFA9F-F629-4B16-9DB3-B15F85C6FEA9}"/>
              </a:ext>
            </a:extLst>
          </p:cNvPr>
          <p:cNvPicPr>
            <a:picLocks noChangeAspect="1"/>
          </p:cNvPicPr>
          <p:nvPr/>
        </p:nvPicPr>
        <p:blipFill>
          <a:blip r:embed="rId3"/>
          <a:stretch>
            <a:fillRect/>
          </a:stretch>
        </p:blipFill>
        <p:spPr>
          <a:xfrm>
            <a:off x="1244616" y="857251"/>
            <a:ext cx="6060310" cy="4684040"/>
          </a:xfrm>
          <a:prstGeom prst="rect">
            <a:avLst/>
          </a:prstGeom>
        </p:spPr>
      </p:pic>
      <p:pic>
        <p:nvPicPr>
          <p:cNvPr id="5" name="Picture 4">
            <a:extLst>
              <a:ext uri="{FF2B5EF4-FFF2-40B4-BE49-F238E27FC236}">
                <a16:creationId xmlns:a16="http://schemas.microsoft.com/office/drawing/2014/main" id="{6AD058FA-056A-4D8B-AA11-AB5FF9B8E5D4}"/>
              </a:ext>
            </a:extLst>
          </p:cNvPr>
          <p:cNvPicPr>
            <a:picLocks noChangeAspect="1"/>
          </p:cNvPicPr>
          <p:nvPr/>
        </p:nvPicPr>
        <p:blipFill>
          <a:blip r:embed="rId4"/>
          <a:stretch>
            <a:fillRect/>
          </a:stretch>
        </p:blipFill>
        <p:spPr>
          <a:xfrm>
            <a:off x="1244616" y="5591175"/>
            <a:ext cx="6060310" cy="478603"/>
          </a:xfrm>
          <a:prstGeom prst="rect">
            <a:avLst/>
          </a:prstGeom>
        </p:spPr>
      </p:pic>
      <p:sp>
        <p:nvSpPr>
          <p:cNvPr id="6" name="Rounded Rectangle 5"/>
          <p:cNvSpPr/>
          <p:nvPr/>
        </p:nvSpPr>
        <p:spPr>
          <a:xfrm>
            <a:off x="1428161" y="2773248"/>
            <a:ext cx="5876765" cy="1187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194847" y="4472781"/>
            <a:ext cx="6200480" cy="8598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9994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072-518C-4AFA-AB6D-EAB2D6BD7583}"/>
              </a:ext>
            </a:extLst>
          </p:cNvPr>
          <p:cNvSpPr>
            <a:spLocks noGrp="1"/>
          </p:cNvSpPr>
          <p:nvPr>
            <p:ph type="title"/>
          </p:nvPr>
        </p:nvSpPr>
        <p:spPr/>
        <p:txBody>
          <a:bodyPr>
            <a:normAutofit fontScale="90000"/>
          </a:bodyPr>
          <a:lstStyle/>
          <a:p>
            <a:r>
              <a:rPr lang="en-GB" dirty="0"/>
              <a:t>Large Data Set Questions: </a:t>
            </a:r>
            <a:br>
              <a:rPr lang="en-GB" dirty="0"/>
            </a:br>
            <a:r>
              <a:rPr lang="en-GB" dirty="0"/>
              <a:t>2018 AS Paper 2 Qu4</a:t>
            </a:r>
          </a:p>
        </p:txBody>
      </p:sp>
      <p:sp>
        <p:nvSpPr>
          <p:cNvPr id="3" name="Content Placeholder 2">
            <a:extLst>
              <a:ext uri="{FF2B5EF4-FFF2-40B4-BE49-F238E27FC236}">
                <a16:creationId xmlns:a16="http://schemas.microsoft.com/office/drawing/2014/main" id="{A73A5914-A099-407D-886A-BB0FD94395B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F0EDEEA-FD78-4FAE-9B91-2A01569D59D1}"/>
              </a:ext>
            </a:extLst>
          </p:cNvPr>
          <p:cNvPicPr>
            <a:picLocks noChangeAspect="1"/>
          </p:cNvPicPr>
          <p:nvPr/>
        </p:nvPicPr>
        <p:blipFill>
          <a:blip r:embed="rId3"/>
          <a:stretch>
            <a:fillRect/>
          </a:stretch>
        </p:blipFill>
        <p:spPr>
          <a:xfrm>
            <a:off x="1444284" y="1891486"/>
            <a:ext cx="4997613" cy="4109264"/>
          </a:xfrm>
          <a:prstGeom prst="rect">
            <a:avLst/>
          </a:prstGeom>
        </p:spPr>
      </p:pic>
      <p:sp>
        <p:nvSpPr>
          <p:cNvPr id="5" name="Rounded Rectangle 4"/>
          <p:cNvSpPr/>
          <p:nvPr/>
        </p:nvSpPr>
        <p:spPr>
          <a:xfrm>
            <a:off x="1562493" y="5489972"/>
            <a:ext cx="4984423" cy="510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7906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B2A2-93F8-4289-B35D-24E76114C3A7}"/>
              </a:ext>
            </a:extLst>
          </p:cNvPr>
          <p:cNvSpPr>
            <a:spLocks noGrp="1"/>
          </p:cNvSpPr>
          <p:nvPr>
            <p:ph type="title"/>
          </p:nvPr>
        </p:nvSpPr>
        <p:spPr/>
        <p:txBody>
          <a:bodyPr>
            <a:normAutofit fontScale="90000"/>
          </a:bodyPr>
          <a:lstStyle/>
          <a:p>
            <a:r>
              <a:rPr lang="en-GB" dirty="0"/>
              <a:t>Assumes knowledge of the </a:t>
            </a:r>
            <a:br>
              <a:rPr lang="en-GB" dirty="0"/>
            </a:br>
            <a:r>
              <a:rPr lang="en-GB" dirty="0"/>
              <a:t>range of months</a:t>
            </a:r>
          </a:p>
        </p:txBody>
      </p:sp>
      <p:sp>
        <p:nvSpPr>
          <p:cNvPr id="3" name="Content Placeholder 2">
            <a:extLst>
              <a:ext uri="{FF2B5EF4-FFF2-40B4-BE49-F238E27FC236}">
                <a16:creationId xmlns:a16="http://schemas.microsoft.com/office/drawing/2014/main" id="{017A2855-4715-423F-A45D-64D7413EEAED}"/>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76731BF-55F3-4913-9F22-6CBDA93C636E}"/>
              </a:ext>
            </a:extLst>
          </p:cNvPr>
          <p:cNvPicPr>
            <a:picLocks noChangeAspect="1"/>
          </p:cNvPicPr>
          <p:nvPr/>
        </p:nvPicPr>
        <p:blipFill>
          <a:blip r:embed="rId3"/>
          <a:stretch>
            <a:fillRect/>
          </a:stretch>
        </p:blipFill>
        <p:spPr>
          <a:xfrm>
            <a:off x="1334769" y="2171993"/>
            <a:ext cx="6350794" cy="850106"/>
          </a:xfrm>
          <a:prstGeom prst="rect">
            <a:avLst/>
          </a:prstGeom>
        </p:spPr>
      </p:pic>
      <p:pic>
        <p:nvPicPr>
          <p:cNvPr id="5" name="Picture 4">
            <a:extLst>
              <a:ext uri="{FF2B5EF4-FFF2-40B4-BE49-F238E27FC236}">
                <a16:creationId xmlns:a16="http://schemas.microsoft.com/office/drawing/2014/main" id="{2B34BB53-8A0C-4078-B6D2-3A0FA48F02CC}"/>
              </a:ext>
            </a:extLst>
          </p:cNvPr>
          <p:cNvPicPr>
            <a:picLocks noChangeAspect="1"/>
          </p:cNvPicPr>
          <p:nvPr/>
        </p:nvPicPr>
        <p:blipFill>
          <a:blip r:embed="rId4"/>
          <a:stretch>
            <a:fillRect/>
          </a:stretch>
        </p:blipFill>
        <p:spPr>
          <a:xfrm>
            <a:off x="1421606" y="3185821"/>
            <a:ext cx="6300788" cy="1300163"/>
          </a:xfrm>
          <a:prstGeom prst="rect">
            <a:avLst/>
          </a:prstGeom>
        </p:spPr>
      </p:pic>
      <p:sp>
        <p:nvSpPr>
          <p:cNvPr id="6" name="Rounded Rectangle 5"/>
          <p:cNvSpPr/>
          <p:nvPr/>
        </p:nvSpPr>
        <p:spPr>
          <a:xfrm>
            <a:off x="1583703" y="2033372"/>
            <a:ext cx="6271181" cy="25993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4181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072-518C-4AFA-AB6D-EAB2D6BD7583}"/>
              </a:ext>
            </a:extLst>
          </p:cNvPr>
          <p:cNvSpPr>
            <a:spLocks noGrp="1"/>
          </p:cNvSpPr>
          <p:nvPr>
            <p:ph type="title"/>
          </p:nvPr>
        </p:nvSpPr>
        <p:spPr/>
        <p:txBody>
          <a:bodyPr>
            <a:normAutofit fontScale="90000"/>
          </a:bodyPr>
          <a:lstStyle/>
          <a:p>
            <a:r>
              <a:rPr lang="en-GB" dirty="0"/>
              <a:t>Large Data Set Questions: </a:t>
            </a:r>
            <a:br>
              <a:rPr lang="en-GB" dirty="0"/>
            </a:br>
            <a:r>
              <a:rPr lang="en-GB" dirty="0"/>
              <a:t>AL Specimen Qu 2</a:t>
            </a:r>
          </a:p>
        </p:txBody>
      </p:sp>
      <p:sp>
        <p:nvSpPr>
          <p:cNvPr id="3" name="Content Placeholder 2">
            <a:extLst>
              <a:ext uri="{FF2B5EF4-FFF2-40B4-BE49-F238E27FC236}">
                <a16:creationId xmlns:a16="http://schemas.microsoft.com/office/drawing/2014/main" id="{A73A5914-A099-407D-886A-BB0FD94395BC}"/>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650D1EF-A227-4F25-B937-501070B33253}"/>
              </a:ext>
            </a:extLst>
          </p:cNvPr>
          <p:cNvPicPr>
            <a:picLocks noChangeAspect="1"/>
          </p:cNvPicPr>
          <p:nvPr/>
        </p:nvPicPr>
        <p:blipFill>
          <a:blip r:embed="rId3"/>
          <a:stretch>
            <a:fillRect/>
          </a:stretch>
        </p:blipFill>
        <p:spPr>
          <a:xfrm>
            <a:off x="1" y="1803730"/>
            <a:ext cx="5368556" cy="4108981"/>
          </a:xfrm>
          <a:prstGeom prst="rect">
            <a:avLst/>
          </a:prstGeom>
        </p:spPr>
      </p:pic>
      <p:pic>
        <p:nvPicPr>
          <p:cNvPr id="5" name="Picture 4">
            <a:extLst>
              <a:ext uri="{FF2B5EF4-FFF2-40B4-BE49-F238E27FC236}">
                <a16:creationId xmlns:a16="http://schemas.microsoft.com/office/drawing/2014/main" id="{19841473-1FCA-4B62-B26D-9A7CB851C852}"/>
              </a:ext>
            </a:extLst>
          </p:cNvPr>
          <p:cNvPicPr>
            <a:picLocks noChangeAspect="1"/>
          </p:cNvPicPr>
          <p:nvPr/>
        </p:nvPicPr>
        <p:blipFill>
          <a:blip r:embed="rId4"/>
          <a:stretch>
            <a:fillRect/>
          </a:stretch>
        </p:blipFill>
        <p:spPr>
          <a:xfrm>
            <a:off x="4438437" y="3056087"/>
            <a:ext cx="4777483" cy="1604265"/>
          </a:xfrm>
          <a:prstGeom prst="rect">
            <a:avLst/>
          </a:prstGeom>
        </p:spPr>
      </p:pic>
      <p:sp>
        <p:nvSpPr>
          <p:cNvPr id="6" name="Rounded Rectangle 5"/>
          <p:cNvSpPr/>
          <p:nvPr/>
        </p:nvSpPr>
        <p:spPr>
          <a:xfrm>
            <a:off x="4438436" y="2872229"/>
            <a:ext cx="4705564" cy="1286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2833778" y="2170622"/>
            <a:ext cx="2025051"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3158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C08A-B194-40CB-B19B-741050226B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D899848-072C-4BE4-93B6-7ADDBAF43B21}"/>
              </a:ext>
            </a:extLst>
          </p:cNvPr>
          <p:cNvSpPr>
            <a:spLocks noGrp="1"/>
          </p:cNvSpPr>
          <p:nvPr>
            <p:ph idx="1"/>
          </p:nvPr>
        </p:nvSpPr>
        <p:spPr>
          <a:xfrm>
            <a:off x="1108754" y="1333830"/>
            <a:ext cx="7886700" cy="3263504"/>
          </a:xfrm>
        </p:spPr>
        <p:txBody>
          <a:bodyPr/>
          <a:lstStyle/>
          <a:p>
            <a:endParaRPr lang="en-GB"/>
          </a:p>
        </p:txBody>
      </p:sp>
      <p:pic>
        <p:nvPicPr>
          <p:cNvPr id="4" name="Picture 3">
            <a:extLst>
              <a:ext uri="{FF2B5EF4-FFF2-40B4-BE49-F238E27FC236}">
                <a16:creationId xmlns:a16="http://schemas.microsoft.com/office/drawing/2014/main" id="{9B8B07CC-E976-4E54-B6D5-48270B609D16}"/>
              </a:ext>
            </a:extLst>
          </p:cNvPr>
          <p:cNvPicPr>
            <a:picLocks noChangeAspect="1"/>
          </p:cNvPicPr>
          <p:nvPr/>
        </p:nvPicPr>
        <p:blipFill>
          <a:blip r:embed="rId3"/>
          <a:stretch>
            <a:fillRect/>
          </a:stretch>
        </p:blipFill>
        <p:spPr>
          <a:xfrm>
            <a:off x="996812" y="857250"/>
            <a:ext cx="7150377" cy="5143500"/>
          </a:xfrm>
          <a:prstGeom prst="rect">
            <a:avLst/>
          </a:prstGeom>
        </p:spPr>
      </p:pic>
      <p:sp>
        <p:nvSpPr>
          <p:cNvPr id="5" name="Rounded Rectangle 4"/>
          <p:cNvSpPr/>
          <p:nvPr/>
        </p:nvSpPr>
        <p:spPr>
          <a:xfrm>
            <a:off x="1223128" y="937489"/>
            <a:ext cx="7036004" cy="12418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868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8D6E-E63E-48D9-A9B5-73F646A29CFA}"/>
              </a:ext>
            </a:extLst>
          </p:cNvPr>
          <p:cNvSpPr>
            <a:spLocks noGrp="1"/>
          </p:cNvSpPr>
          <p:nvPr>
            <p:ph type="title"/>
          </p:nvPr>
        </p:nvSpPr>
        <p:spPr/>
        <p:txBody>
          <a:bodyPr/>
          <a:lstStyle/>
          <a:p>
            <a:r>
              <a:rPr lang="en-GB"/>
              <a:t>Terminology</a:t>
            </a:r>
          </a:p>
        </p:txBody>
      </p:sp>
      <p:sp>
        <p:nvSpPr>
          <p:cNvPr id="3" name="Content Placeholder 2">
            <a:extLst>
              <a:ext uri="{FF2B5EF4-FFF2-40B4-BE49-F238E27FC236}">
                <a16:creationId xmlns:a16="http://schemas.microsoft.com/office/drawing/2014/main" id="{958E861D-99CB-4053-B12F-8D75508B9B92}"/>
              </a:ext>
            </a:extLst>
          </p:cNvPr>
          <p:cNvSpPr>
            <a:spLocks noGrp="1"/>
          </p:cNvSpPr>
          <p:nvPr>
            <p:ph idx="1"/>
          </p:nvPr>
        </p:nvSpPr>
        <p:spPr/>
        <p:txBody>
          <a:bodyPr/>
          <a:lstStyle/>
          <a:p>
            <a:r>
              <a:rPr lang="en-GB" dirty="0"/>
              <a:t>Trends</a:t>
            </a:r>
          </a:p>
          <a:p>
            <a:r>
              <a:rPr lang="en-GB" dirty="0"/>
              <a:t>Locations</a:t>
            </a:r>
          </a:p>
          <a:p>
            <a:r>
              <a:rPr lang="en-GB" dirty="0"/>
              <a:t>Limits of the data set</a:t>
            </a:r>
          </a:p>
          <a:p>
            <a:r>
              <a:rPr lang="en-GB" dirty="0"/>
              <a:t>Units</a:t>
            </a:r>
          </a:p>
          <a:p>
            <a:endParaRPr lang="en-GB" dirty="0"/>
          </a:p>
          <a:p>
            <a:r>
              <a:rPr lang="en-GB" dirty="0"/>
              <a:t>What’s so interesting about 1987?</a:t>
            </a:r>
          </a:p>
          <a:p>
            <a:endParaRPr lang="en-GB" dirty="0"/>
          </a:p>
        </p:txBody>
      </p:sp>
    </p:spTree>
    <p:extLst>
      <p:ext uri="{BB962C8B-B14F-4D97-AF65-F5344CB8AC3E}">
        <p14:creationId xmlns:p14="http://schemas.microsoft.com/office/powerpoint/2010/main" val="485171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072-518C-4AFA-AB6D-EAB2D6BD7583}"/>
              </a:ext>
            </a:extLst>
          </p:cNvPr>
          <p:cNvSpPr>
            <a:spLocks noGrp="1"/>
          </p:cNvSpPr>
          <p:nvPr>
            <p:ph type="title"/>
          </p:nvPr>
        </p:nvSpPr>
        <p:spPr/>
        <p:txBody>
          <a:bodyPr>
            <a:normAutofit fontScale="90000"/>
          </a:bodyPr>
          <a:lstStyle/>
          <a:p>
            <a:r>
              <a:rPr lang="en-GB" dirty="0"/>
              <a:t>Large Data Set Questions: </a:t>
            </a:r>
            <a:br>
              <a:rPr lang="en-GB" dirty="0"/>
            </a:br>
            <a:r>
              <a:rPr lang="en-GB" dirty="0"/>
              <a:t>AL SAMs Qu 1</a:t>
            </a:r>
          </a:p>
        </p:txBody>
      </p:sp>
      <p:sp>
        <p:nvSpPr>
          <p:cNvPr id="3" name="Content Placeholder 2">
            <a:extLst>
              <a:ext uri="{FF2B5EF4-FFF2-40B4-BE49-F238E27FC236}">
                <a16:creationId xmlns:a16="http://schemas.microsoft.com/office/drawing/2014/main" id="{A73A5914-A099-407D-886A-BB0FD94395B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0502E17-53F8-4646-BF25-066215189D4F}"/>
              </a:ext>
            </a:extLst>
          </p:cNvPr>
          <p:cNvPicPr>
            <a:picLocks noChangeAspect="1"/>
          </p:cNvPicPr>
          <p:nvPr/>
        </p:nvPicPr>
        <p:blipFill>
          <a:blip r:embed="rId3"/>
          <a:stretch>
            <a:fillRect/>
          </a:stretch>
        </p:blipFill>
        <p:spPr>
          <a:xfrm>
            <a:off x="1096566" y="1892392"/>
            <a:ext cx="5584205" cy="4069067"/>
          </a:xfrm>
          <a:prstGeom prst="rect">
            <a:avLst/>
          </a:prstGeom>
        </p:spPr>
      </p:pic>
      <p:sp>
        <p:nvSpPr>
          <p:cNvPr id="5" name="Rounded Rectangle 4"/>
          <p:cNvSpPr/>
          <p:nvPr/>
        </p:nvSpPr>
        <p:spPr>
          <a:xfrm>
            <a:off x="1230198" y="5389186"/>
            <a:ext cx="5528821" cy="4666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1996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6BD3-9487-4D0C-92D1-1E2C17D2BE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DBED91-7A36-4F30-812F-DB825FA5A2F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A8C747B-D4E5-458A-B64F-E263F0A93285}"/>
              </a:ext>
            </a:extLst>
          </p:cNvPr>
          <p:cNvPicPr>
            <a:picLocks noChangeAspect="1"/>
          </p:cNvPicPr>
          <p:nvPr/>
        </p:nvPicPr>
        <p:blipFill>
          <a:blip r:embed="rId3"/>
          <a:stretch>
            <a:fillRect/>
          </a:stretch>
        </p:blipFill>
        <p:spPr>
          <a:xfrm>
            <a:off x="950119" y="1028700"/>
            <a:ext cx="7243763" cy="4800600"/>
          </a:xfrm>
          <a:prstGeom prst="rect">
            <a:avLst/>
          </a:prstGeom>
        </p:spPr>
      </p:pic>
      <p:sp>
        <p:nvSpPr>
          <p:cNvPr id="5" name="Rounded Rectangle 4"/>
          <p:cNvSpPr/>
          <p:nvPr/>
        </p:nvSpPr>
        <p:spPr>
          <a:xfrm>
            <a:off x="1286758" y="4692124"/>
            <a:ext cx="6843860" cy="1187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0202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072-518C-4AFA-AB6D-EAB2D6BD7583}"/>
              </a:ext>
            </a:extLst>
          </p:cNvPr>
          <p:cNvSpPr>
            <a:spLocks noGrp="1"/>
          </p:cNvSpPr>
          <p:nvPr>
            <p:ph type="title"/>
          </p:nvPr>
        </p:nvSpPr>
        <p:spPr/>
        <p:txBody>
          <a:bodyPr>
            <a:normAutofit fontScale="90000"/>
          </a:bodyPr>
          <a:lstStyle/>
          <a:p>
            <a:r>
              <a:rPr lang="en-GB" dirty="0"/>
              <a:t>Large Data Set Questions: </a:t>
            </a:r>
            <a:br>
              <a:rPr lang="en-GB" dirty="0"/>
            </a:br>
            <a:r>
              <a:rPr lang="en-GB" dirty="0"/>
              <a:t>AL Maths</a:t>
            </a:r>
          </a:p>
        </p:txBody>
      </p:sp>
      <p:sp>
        <p:nvSpPr>
          <p:cNvPr id="3" name="Content Placeholder 2">
            <a:extLst>
              <a:ext uri="{FF2B5EF4-FFF2-40B4-BE49-F238E27FC236}">
                <a16:creationId xmlns:a16="http://schemas.microsoft.com/office/drawing/2014/main" id="{A73A5914-A099-407D-886A-BB0FD94395B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BB97E63-174D-484C-B44B-EA51A707BFD5}"/>
              </a:ext>
            </a:extLst>
          </p:cNvPr>
          <p:cNvPicPr>
            <a:picLocks noChangeAspect="1"/>
          </p:cNvPicPr>
          <p:nvPr/>
        </p:nvPicPr>
        <p:blipFill>
          <a:blip r:embed="rId3"/>
          <a:stretch>
            <a:fillRect/>
          </a:stretch>
        </p:blipFill>
        <p:spPr>
          <a:xfrm>
            <a:off x="885303" y="2347913"/>
            <a:ext cx="7065169" cy="3378994"/>
          </a:xfrm>
          <a:prstGeom prst="rect">
            <a:avLst/>
          </a:prstGeom>
        </p:spPr>
      </p:pic>
      <p:sp>
        <p:nvSpPr>
          <p:cNvPr id="6" name="Rounded Rectangle 5"/>
          <p:cNvSpPr/>
          <p:nvPr/>
        </p:nvSpPr>
        <p:spPr>
          <a:xfrm>
            <a:off x="885303" y="2900510"/>
            <a:ext cx="6898880" cy="5726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35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8D6E-E63E-48D9-A9B5-73F646A29CFA}"/>
              </a:ext>
            </a:extLst>
          </p:cNvPr>
          <p:cNvSpPr>
            <a:spLocks noGrp="1"/>
          </p:cNvSpPr>
          <p:nvPr>
            <p:ph type="title"/>
          </p:nvPr>
        </p:nvSpPr>
        <p:spPr/>
        <p:txBody>
          <a:bodyPr/>
          <a:lstStyle/>
          <a:p>
            <a:r>
              <a:rPr lang="en-GB" dirty="0"/>
              <a:t>October 1987</a:t>
            </a:r>
          </a:p>
        </p:txBody>
      </p:sp>
      <p:sp>
        <p:nvSpPr>
          <p:cNvPr id="3" name="Content Placeholder 2">
            <a:extLst>
              <a:ext uri="{FF2B5EF4-FFF2-40B4-BE49-F238E27FC236}">
                <a16:creationId xmlns:a16="http://schemas.microsoft.com/office/drawing/2014/main" id="{958E861D-99CB-4053-B12F-8D75508B9B92}"/>
              </a:ext>
            </a:extLst>
          </p:cNvPr>
          <p:cNvSpPr>
            <a:spLocks noGrp="1"/>
          </p:cNvSpPr>
          <p:nvPr>
            <p:ph idx="1"/>
          </p:nvPr>
        </p:nvSpPr>
        <p:spPr/>
        <p:txBody>
          <a:bodyPr/>
          <a:lstStyle/>
          <a:p>
            <a:r>
              <a:rPr lang="en-GB" dirty="0"/>
              <a:t>What’s so interesting about 1987?</a:t>
            </a:r>
          </a:p>
          <a:p>
            <a:endParaRPr lang="en-GB" dirty="0"/>
          </a:p>
        </p:txBody>
      </p:sp>
      <p:pic>
        <p:nvPicPr>
          <p:cNvPr id="1026" name="Picture 2" descr="Image result for great storm 1987 fish">
            <a:extLst>
              <a:ext uri="{FF2B5EF4-FFF2-40B4-BE49-F238E27FC236}">
                <a16:creationId xmlns:a16="http://schemas.microsoft.com/office/drawing/2014/main" id="{5E430613-7E9D-4B91-AC13-0501FF45D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969" y="2334197"/>
            <a:ext cx="6098191" cy="379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9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8D6E-E63E-48D9-A9B5-73F646A29CFA}"/>
              </a:ext>
            </a:extLst>
          </p:cNvPr>
          <p:cNvSpPr>
            <a:spLocks noGrp="1"/>
          </p:cNvSpPr>
          <p:nvPr>
            <p:ph type="title"/>
          </p:nvPr>
        </p:nvSpPr>
        <p:spPr>
          <a:xfrm>
            <a:off x="457200" y="218477"/>
            <a:ext cx="8229600" cy="881063"/>
          </a:xfrm>
        </p:spPr>
        <p:txBody>
          <a:bodyPr/>
          <a:lstStyle/>
          <a:p>
            <a:r>
              <a:rPr lang="en-GB" dirty="0"/>
              <a:t>The Great Storm</a:t>
            </a:r>
          </a:p>
        </p:txBody>
      </p:sp>
      <p:pic>
        <p:nvPicPr>
          <p:cNvPr id="2050" name="Picture 2" descr="Image result for great storm 1987">
            <a:extLst>
              <a:ext uri="{FF2B5EF4-FFF2-40B4-BE49-F238E27FC236}">
                <a16:creationId xmlns:a16="http://schemas.microsoft.com/office/drawing/2014/main" id="{5CDDD297-D214-4DEC-A2E3-F6BC30199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89" y="1360560"/>
            <a:ext cx="3575136" cy="2433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reat storm 1987">
            <a:extLst>
              <a:ext uri="{FF2B5EF4-FFF2-40B4-BE49-F238E27FC236}">
                <a16:creationId xmlns:a16="http://schemas.microsoft.com/office/drawing/2014/main" id="{F1DC31CA-B489-40AE-A0B9-200D97418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214" y="1360560"/>
            <a:ext cx="3786474" cy="24848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reat storm 1987">
            <a:extLst>
              <a:ext uri="{FF2B5EF4-FFF2-40B4-BE49-F238E27FC236}">
                <a16:creationId xmlns:a16="http://schemas.microsoft.com/office/drawing/2014/main" id="{C5742F80-8EA1-447B-8A7D-271AF5BFB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1" y="3927844"/>
            <a:ext cx="3660834" cy="27650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eat storm 1987">
            <a:extLst>
              <a:ext uri="{FF2B5EF4-FFF2-40B4-BE49-F238E27FC236}">
                <a16:creationId xmlns:a16="http://schemas.microsoft.com/office/drawing/2014/main" id="{2DB1D565-C54C-4253-BA2C-31508EF3E4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4214" y="3927845"/>
            <a:ext cx="5001483" cy="281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59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B95F-2883-4DEF-B3E7-1A73C001F999}"/>
              </a:ext>
            </a:extLst>
          </p:cNvPr>
          <p:cNvSpPr>
            <a:spLocks noGrp="1"/>
          </p:cNvSpPr>
          <p:nvPr>
            <p:ph type="title"/>
          </p:nvPr>
        </p:nvSpPr>
        <p:spPr/>
        <p:txBody>
          <a:bodyPr/>
          <a:lstStyle/>
          <a:p>
            <a:r>
              <a:rPr lang="en-GB"/>
              <a:t>Key integration points</a:t>
            </a:r>
          </a:p>
        </p:txBody>
      </p:sp>
      <p:sp>
        <p:nvSpPr>
          <p:cNvPr id="5" name="Content Placeholder 4">
            <a:extLst>
              <a:ext uri="{FF2B5EF4-FFF2-40B4-BE49-F238E27FC236}">
                <a16:creationId xmlns:a16="http://schemas.microsoft.com/office/drawing/2014/main" id="{0B6C625F-7926-469D-ABAB-1F8DD45F46A3}"/>
              </a:ext>
            </a:extLst>
          </p:cNvPr>
          <p:cNvSpPr>
            <a:spLocks noGrp="1"/>
          </p:cNvSpPr>
          <p:nvPr>
            <p:ph idx="1"/>
          </p:nvPr>
        </p:nvSpPr>
        <p:spPr/>
        <p:txBody>
          <a:bodyPr/>
          <a:lstStyle/>
          <a:p>
            <a:r>
              <a:rPr lang="en-GB" dirty="0"/>
              <a:t>How can we look for opportunities to use the data set to introduce topics?</a:t>
            </a:r>
          </a:p>
        </p:txBody>
      </p:sp>
    </p:spTree>
    <p:extLst>
      <p:ext uri="{BB962C8B-B14F-4D97-AF65-F5344CB8AC3E}">
        <p14:creationId xmlns:p14="http://schemas.microsoft.com/office/powerpoint/2010/main" val="61839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B95F-2883-4DEF-B3E7-1A73C001F999}"/>
              </a:ext>
            </a:extLst>
          </p:cNvPr>
          <p:cNvSpPr>
            <a:spLocks noGrp="1"/>
          </p:cNvSpPr>
          <p:nvPr>
            <p:ph type="title"/>
          </p:nvPr>
        </p:nvSpPr>
        <p:spPr/>
        <p:txBody>
          <a:bodyPr/>
          <a:lstStyle/>
          <a:p>
            <a:r>
              <a:rPr lang="en-GB"/>
              <a:t>Key integration points</a:t>
            </a:r>
          </a:p>
        </p:txBody>
      </p:sp>
      <p:pic>
        <p:nvPicPr>
          <p:cNvPr id="6" name="Picture 5">
            <a:extLst>
              <a:ext uri="{FF2B5EF4-FFF2-40B4-BE49-F238E27FC236}">
                <a16:creationId xmlns:a16="http://schemas.microsoft.com/office/drawing/2014/main" id="{2588271D-3AC0-4097-9009-510CBB125246}"/>
              </a:ext>
            </a:extLst>
          </p:cNvPr>
          <p:cNvPicPr>
            <a:picLocks noChangeAspect="1"/>
          </p:cNvPicPr>
          <p:nvPr/>
        </p:nvPicPr>
        <p:blipFill>
          <a:blip r:embed="rId3"/>
          <a:stretch>
            <a:fillRect/>
          </a:stretch>
        </p:blipFill>
        <p:spPr>
          <a:xfrm>
            <a:off x="2003665" y="0"/>
            <a:ext cx="5136669" cy="6858000"/>
          </a:xfrm>
          <a:prstGeom prst="rect">
            <a:avLst/>
          </a:prstGeom>
        </p:spPr>
      </p:pic>
    </p:spTree>
    <p:extLst>
      <p:ext uri="{BB962C8B-B14F-4D97-AF65-F5344CB8AC3E}">
        <p14:creationId xmlns:p14="http://schemas.microsoft.com/office/powerpoint/2010/main" val="356014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7796-B6CE-4A4B-AF0E-5EB0B08CC993}"/>
              </a:ext>
            </a:extLst>
          </p:cNvPr>
          <p:cNvSpPr>
            <a:spLocks noGrp="1"/>
          </p:cNvSpPr>
          <p:nvPr>
            <p:ph type="title"/>
          </p:nvPr>
        </p:nvSpPr>
        <p:spPr/>
        <p:txBody>
          <a:bodyPr/>
          <a:lstStyle/>
          <a:p>
            <a:r>
              <a:rPr lang="en-GB" dirty="0"/>
              <a:t>Tasks for Students</a:t>
            </a:r>
          </a:p>
        </p:txBody>
      </p:sp>
      <p:sp>
        <p:nvSpPr>
          <p:cNvPr id="3" name="Content Placeholder 2">
            <a:extLst>
              <a:ext uri="{FF2B5EF4-FFF2-40B4-BE49-F238E27FC236}">
                <a16:creationId xmlns:a16="http://schemas.microsoft.com/office/drawing/2014/main" id="{DF4DFE0C-747E-432A-9EEE-567A13886D38}"/>
              </a:ext>
            </a:extLst>
          </p:cNvPr>
          <p:cNvSpPr>
            <a:spLocks noGrp="1"/>
          </p:cNvSpPr>
          <p:nvPr>
            <p:ph idx="1"/>
          </p:nvPr>
        </p:nvSpPr>
        <p:spPr/>
        <p:txBody>
          <a:bodyPr/>
          <a:lstStyle/>
          <a:p>
            <a:r>
              <a:rPr lang="en-GB" dirty="0"/>
              <a:t>Lesson starters</a:t>
            </a:r>
          </a:p>
          <a:p>
            <a:r>
              <a:rPr lang="en-GB" dirty="0"/>
              <a:t>In class</a:t>
            </a:r>
          </a:p>
          <a:p>
            <a:r>
              <a:rPr lang="en-GB" dirty="0"/>
              <a:t>Homework</a:t>
            </a:r>
          </a:p>
        </p:txBody>
      </p:sp>
    </p:spTree>
    <p:extLst>
      <p:ext uri="{BB962C8B-B14F-4D97-AF65-F5344CB8AC3E}">
        <p14:creationId xmlns:p14="http://schemas.microsoft.com/office/powerpoint/2010/main" val="20802226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3F9A47"/>
      </a:accent1>
      <a:accent2>
        <a:srgbClr val="A2AD28"/>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2201</TotalTime>
  <Words>2146</Words>
  <Application>Microsoft Office PowerPoint</Application>
  <PresentationFormat>On-screen Show (4:3)</PresentationFormat>
  <Paragraphs>421</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Verdana</vt:lpstr>
      <vt:lpstr>Office Theme</vt:lpstr>
      <vt:lpstr>The Large Data Set</vt:lpstr>
      <vt:lpstr>Barriers </vt:lpstr>
      <vt:lpstr>Introducing the Data Set</vt:lpstr>
      <vt:lpstr>Terminology</vt:lpstr>
      <vt:lpstr>October 1987</vt:lpstr>
      <vt:lpstr>The Great Storm</vt:lpstr>
      <vt:lpstr>Key integration points</vt:lpstr>
      <vt:lpstr>Key integration points</vt:lpstr>
      <vt:lpstr>Tasks for Students</vt:lpstr>
      <vt:lpstr>  When was the best time to go on holiday in 2015? </vt:lpstr>
      <vt:lpstr>Resources to make  your lives easier</vt:lpstr>
      <vt:lpstr>All the Summary  Statistics!</vt:lpstr>
      <vt:lpstr>All the graphs you  could ever want!</vt:lpstr>
      <vt:lpstr>PowerPoint Presentation</vt:lpstr>
      <vt:lpstr>Starter for 10</vt:lpstr>
      <vt:lpstr>Starter for 10</vt:lpstr>
      <vt:lpstr>Starter for 10</vt:lpstr>
      <vt:lpstr>   Daily Mean Temperature (7Pt moving Average) 1987    Which overseas location is the lowest line and why?</vt:lpstr>
      <vt:lpstr>PowerPoint Presentation</vt:lpstr>
      <vt:lpstr>PowerPoint Presentation</vt:lpstr>
      <vt:lpstr>PowerPoint Presentation</vt:lpstr>
      <vt:lpstr>Describe any trends  you see</vt:lpstr>
      <vt:lpstr>PowerPoint Presentation</vt:lpstr>
      <vt:lpstr> Daily Mean Wind Direction</vt:lpstr>
      <vt:lpstr>Daily Mean Wind Direction</vt:lpstr>
      <vt:lpstr>Find an anomaly!</vt:lpstr>
      <vt:lpstr>Find something that  interests you</vt:lpstr>
      <vt:lpstr>Existing Large Data  Set Questions</vt:lpstr>
      <vt:lpstr>Large Data Set Questions  AS SAMs Qu1</vt:lpstr>
      <vt:lpstr>PowerPoint Presentation</vt:lpstr>
      <vt:lpstr>Large Data Set Questions:  AS SAMs Qu 4</vt:lpstr>
      <vt:lpstr>PowerPoint Presentation</vt:lpstr>
      <vt:lpstr>Large Data Set Questions:  AS Specimen Qu3</vt:lpstr>
      <vt:lpstr>PowerPoint Presentation</vt:lpstr>
      <vt:lpstr>PowerPoint Presentation</vt:lpstr>
      <vt:lpstr>Large Data Set Questions:  2018 AS Paper 2 Qu4</vt:lpstr>
      <vt:lpstr>Assumes knowledge of the  range of months</vt:lpstr>
      <vt:lpstr>Large Data Set Questions:  AL Specimen Qu 2</vt:lpstr>
      <vt:lpstr>PowerPoint Presentation</vt:lpstr>
      <vt:lpstr>Large Data Set Questions:  AL SAMs Qu 1</vt:lpstr>
      <vt:lpstr>PowerPoint Presentation</vt:lpstr>
      <vt:lpstr>Large Data Set Questions:  AL Maths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dc:title>
  <dc:creator>Martin Lisa</dc:creator>
  <cp:lastModifiedBy>Cumming, Graham</cp:lastModifiedBy>
  <cp:revision>122</cp:revision>
  <cp:lastPrinted>2019-03-11T10:35:02Z</cp:lastPrinted>
  <dcterms:created xsi:type="dcterms:W3CDTF">2015-05-22T13:30:52Z</dcterms:created>
  <dcterms:modified xsi:type="dcterms:W3CDTF">2019-03-11T10:54:34Z</dcterms:modified>
</cp:coreProperties>
</file>