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png"/><Relationship Id="rId2" Type="http://schemas.openxmlformats.org/officeDocument/2006/relationships/image" Target="../media/image80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7.png"/><Relationship Id="rId2" Type="http://schemas.openxmlformats.org/officeDocument/2006/relationships/image" Target="../media/image81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8.png"/><Relationship Id="rId2" Type="http://schemas.openxmlformats.org/officeDocument/2006/relationships/image" Target="../media/image82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9.png"/><Relationship Id="rId2" Type="http://schemas.openxmlformats.org/officeDocument/2006/relationships/image" Target="../media/image83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84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png"/><Relationship Id="rId2" Type="http://schemas.openxmlformats.org/officeDocument/2006/relationships/image" Target="../media/image85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/>
              <a:t>Mini whiteboard quiz on functions!</a:t>
            </a:r>
          </a:p>
        </p:txBody>
      </p:sp>
    </p:spTree>
    <p:extLst>
      <p:ext uri="{BB962C8B-B14F-4D97-AF65-F5344CB8AC3E}">
        <p14:creationId xmlns:p14="http://schemas.microsoft.com/office/powerpoint/2010/main" val="3827828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395536" y="2492896"/>
                <a:ext cx="8229600" cy="1143000"/>
              </a:xfrm>
            </p:spPr>
            <p:txBody>
              <a:bodyPr>
                <a:normAutofit/>
              </a:bodyPr>
              <a:lstStyle/>
              <a:p>
                <a:r>
                  <a:rPr lang="en-GB" dirty="0"/>
                  <a:t>Solve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11−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95536" y="2492896"/>
                <a:ext cx="8229600" cy="1143000"/>
              </a:xfrm>
              <a:blipFill>
                <a:blip r:embed="rId2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4DDB423-EA30-4C52-BE8B-48FF93EFB713}"/>
                  </a:ext>
                </a:extLst>
              </p:cNvPr>
              <p:cNvSpPr txBox="1"/>
              <p:nvPr/>
            </p:nvSpPr>
            <p:spPr>
              <a:xfrm>
                <a:off x="2051720" y="3635896"/>
                <a:ext cx="525658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4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4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sz="4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−</m:t>
                      </m:r>
                      <m:r>
                        <a:rPr lang="en-GB" sz="4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4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4DDB423-EA30-4C52-BE8B-48FF93EFB7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3635896"/>
                <a:ext cx="5256584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123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67544" y="2348880"/>
                <a:ext cx="8229600" cy="1656184"/>
              </a:xfrm>
            </p:spPr>
            <p:txBody>
              <a:bodyPr>
                <a:normAutofit/>
              </a:bodyPr>
              <a:lstStyle/>
              <a:p>
                <a:r>
                  <a:rPr lang="en-GB" dirty="0"/>
                  <a:t>State a suitable domain for the function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7544" y="2348880"/>
                <a:ext cx="8229600" cy="1656184"/>
              </a:xfrm>
              <a:blipFill>
                <a:blip r:embed="rId2"/>
                <a:stretch>
                  <a:fillRect t="-2574" b="-128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0E72FE9-EDD1-489B-93D6-4D93280A2E6F}"/>
                  </a:ext>
                </a:extLst>
              </p:cNvPr>
              <p:cNvSpPr txBox="1"/>
              <p:nvPr/>
            </p:nvSpPr>
            <p:spPr>
              <a:xfrm>
                <a:off x="1475656" y="4221088"/>
                <a:ext cx="619268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4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≥−</m:t>
                      </m:r>
                      <m:r>
                        <a:rPr lang="en-GB" sz="4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5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0E72FE9-EDD1-489B-93D6-4D93280A2E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221088"/>
                <a:ext cx="6192688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148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27584" y="2276872"/>
                <a:ext cx="7704856" cy="1656184"/>
              </a:xfrm>
            </p:spPr>
            <p:txBody>
              <a:bodyPr>
                <a:normAutofit fontScale="90000"/>
              </a:bodyPr>
              <a:lstStyle/>
              <a:p>
                <a:r>
                  <a:rPr lang="en-GB" dirty="0"/>
                  <a:t>State the range of the function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+8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+1,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i="1" dirty="0"/>
                  <a:t/>
                </a:r>
                <a:br>
                  <a:rPr lang="en-GB" i="1" dirty="0"/>
                </a:br>
                <a:endParaRPr lang="en-GB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27584" y="2276872"/>
                <a:ext cx="7704856" cy="1656184"/>
              </a:xfrm>
              <a:blipFill>
                <a:blip r:embed="rId2"/>
                <a:stretch>
                  <a:fillRect t="-147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D462236-1047-4074-9D0E-E06E48BDD6A0}"/>
                  </a:ext>
                </a:extLst>
              </p:cNvPr>
              <p:cNvSpPr txBox="1"/>
              <p:nvPr/>
            </p:nvSpPr>
            <p:spPr>
              <a:xfrm>
                <a:off x="1475656" y="3789040"/>
                <a:ext cx="619268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d>
                        <m:dPr>
                          <m:ctrlPr>
                            <a:rPr lang="en-GB" sz="4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GB" sz="4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≥−</m:t>
                      </m:r>
                      <m:r>
                        <a:rPr lang="en-GB" sz="4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en-GB" sz="5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D462236-1047-4074-9D0E-E06E48BDD6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3789040"/>
                <a:ext cx="6192688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181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666" y="2132856"/>
                <a:ext cx="9145016" cy="2304256"/>
              </a:xfrm>
            </p:spPr>
            <p:txBody>
              <a:bodyPr>
                <a:normAutofit/>
              </a:bodyPr>
              <a:lstStyle/>
              <a:p>
                <a:r>
                  <a:rPr lang="en-GB" sz="3600" b="0" i="1" dirty="0">
                    <a:latin typeface="Cambria Math" panose="02040503050406030204" pitchFamily="18" charset="0"/>
                  </a:rPr>
                  <a:t/>
                </a:r>
                <a:br>
                  <a:rPr lang="en-GB" sz="3600" b="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GB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+4,</m:t>
                    </m:r>
                    <m:r>
                      <a:rPr lang="en-GB" sz="36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GB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GB" sz="3600" dirty="0"/>
                  <a:t>Find</a:t>
                </a:r>
                <a:r>
                  <a:rPr lang="en-GB" sz="3600" i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GB" sz="3600" i="1" dirty="0"/>
                  <a:t/>
                </a:r>
                <a:br>
                  <a:rPr lang="en-GB" sz="3600" i="1" dirty="0"/>
                </a:br>
                <a:endParaRPr lang="en-GB" sz="3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66" y="2132856"/>
                <a:ext cx="9145016" cy="230425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802F2C9-7735-41C0-A976-C2388DBF89AA}"/>
                  </a:ext>
                </a:extLst>
              </p:cNvPr>
              <p:cNvSpPr txBox="1"/>
              <p:nvPr/>
            </p:nvSpPr>
            <p:spPr>
              <a:xfrm>
                <a:off x="1475656" y="3861048"/>
                <a:ext cx="6192688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p>
                          <m:r>
                            <a:rPr lang="en-GB" sz="4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4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ctrlPr>
                            <a:rPr lang="en-GB" sz="4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GB" sz="4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4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4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GB" sz="4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5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802F2C9-7735-41C0-A976-C2388DBF89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3861048"/>
                <a:ext cx="6192688" cy="14773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689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666" y="2132856"/>
                <a:ext cx="9145016" cy="2304256"/>
              </a:xfrm>
            </p:spPr>
            <p:txBody>
              <a:bodyPr>
                <a:normAutofit/>
              </a:bodyPr>
              <a:lstStyle/>
              <a:p>
                <a:r>
                  <a:rPr lang="en-GB" sz="3600" b="0" i="1" dirty="0">
                    <a:latin typeface="Cambria Math" panose="02040503050406030204" pitchFamily="18" charset="0"/>
                  </a:rPr>
                  <a:t/>
                </a:r>
                <a:br>
                  <a:rPr lang="en-GB" sz="3600" b="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en-GB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+5,</m:t>
                    </m:r>
                    <m:r>
                      <a:rPr lang="en-GB" sz="36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GB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≥5. </m:t>
                    </m:r>
                  </m:oMath>
                </a14:m>
                <a:r>
                  <a:rPr lang="en-GB" sz="3600" dirty="0"/>
                  <a:t>Find</a:t>
                </a:r>
                <a:r>
                  <a:rPr lang="en-GB" sz="3600" i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GB" sz="3600" i="1" dirty="0"/>
                  <a:t/>
                </a:r>
                <a:br>
                  <a:rPr lang="en-GB" sz="3600" i="1" dirty="0"/>
                </a:br>
                <a:endParaRPr lang="en-GB" sz="3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66" y="2132856"/>
                <a:ext cx="9145016" cy="230425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A843DF7-C5F8-4FC3-BAF1-A14F46F1E44C}"/>
                  </a:ext>
                </a:extLst>
              </p:cNvPr>
              <p:cNvSpPr txBox="1"/>
              <p:nvPr/>
            </p:nvSpPr>
            <p:spPr>
              <a:xfrm>
                <a:off x="1475656" y="3861048"/>
                <a:ext cx="6192688" cy="9151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p>
                          <m:r>
                            <a:rPr lang="en-GB" sz="4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4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ctrlPr>
                            <a:rPr lang="en-GB" sz="4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GB" sz="4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4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4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4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4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rad>
                      <m:r>
                        <a:rPr lang="en-GB" sz="4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4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5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A843DF7-C5F8-4FC3-BAF1-A14F46F1E4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3861048"/>
                <a:ext cx="6192688" cy="9151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596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67544" y="2348880"/>
                <a:ext cx="8229600" cy="1656184"/>
              </a:xfrm>
            </p:spPr>
            <p:txBody>
              <a:bodyPr>
                <a:noAutofit/>
              </a:bodyPr>
              <a:lstStyle/>
              <a:p>
                <a:r>
                  <a:rPr lang="en-GB" sz="3600" dirty="0"/>
                  <a:t>Given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36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3600" b="0" i="1" dirty="0" smtClean="0">
                            <a:latin typeface="Cambria Math" panose="02040503050406030204" pitchFamily="18" charset="0"/>
                          </a:rPr>
                          <m:t>6−</m:t>
                        </m:r>
                        <m:r>
                          <a:rPr lang="en-GB" sz="36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36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36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36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6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3600" b="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3600" dirty="0"/>
                  <a:t> has one solution. Find the value of </a:t>
                </a:r>
                <a14:m>
                  <m:oMath xmlns:m="http://schemas.openxmlformats.org/officeDocument/2006/math">
                    <m:r>
                      <a:rPr lang="en-GB" sz="36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3600" dirty="0"/>
                  <a:t>. </a:t>
                </a:r>
                <a:r>
                  <a:rPr lang="en-GB" sz="3600" b="1" dirty="0">
                    <a:solidFill>
                      <a:srgbClr val="FF0000"/>
                    </a:solidFill>
                  </a:rPr>
                  <a:t>(Hint: Draw the graph of the modulus function)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7544" y="2348880"/>
                <a:ext cx="8229600" cy="1656184"/>
              </a:xfrm>
              <a:blipFill>
                <a:blip r:embed="rId2"/>
                <a:stretch>
                  <a:fillRect t="-7721" r="-667" b="-231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9A5317F-6F17-467F-B8A3-9EE64BD94FBA}"/>
                  </a:ext>
                </a:extLst>
              </p:cNvPr>
              <p:cNvSpPr txBox="1"/>
              <p:nvPr/>
            </p:nvSpPr>
            <p:spPr>
              <a:xfrm>
                <a:off x="1475656" y="4221088"/>
                <a:ext cx="619268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GB" sz="4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4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5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9A5317F-6F17-467F-B8A3-9EE64BD94F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221088"/>
                <a:ext cx="6192688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63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C0619D-FC66-46B2-A25B-EBEA1DD0FA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DCCA78-C56C-405E-8C43-04FA3043EE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BE4305-8AD2-4A4D-9BC1-BECE7175A031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216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Mini whiteboard quiz on functions!</vt:lpstr>
      <vt:lpstr>Solve |3x-5|=11-x</vt:lpstr>
      <vt:lpstr>State a suitable domain for the function f(x)=√(x+5)</vt:lpstr>
      <vt:lpstr>State the range of the function g(x)=x^2+8x+1,x∈R </vt:lpstr>
      <vt:lpstr> h(x)=5x+4,x∈R. Find h^(-1) (x). </vt:lpstr>
      <vt:lpstr> t(x)=x^2-6x+5,x∈R, x≥5. Find t^(-1) (x). </vt:lpstr>
      <vt:lpstr>Given that |6-x|=1/2 x+k has one solution. Find the value of k. (Hint: Draw the graph of the modulus function)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22</cp:revision>
  <dcterms:created xsi:type="dcterms:W3CDTF">2020-04-22T14:47:14Z</dcterms:created>
  <dcterms:modified xsi:type="dcterms:W3CDTF">2021-02-19T16:28:41Z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