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4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31.png"/><Relationship Id="rId5" Type="http://schemas.openxmlformats.org/officeDocument/2006/relationships/image" Target="../media/image1221.png"/><Relationship Id="rId4" Type="http://schemas.openxmlformats.org/officeDocument/2006/relationships/image" Target="../media/image1213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9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81.png"/><Relationship Id="rId5" Type="http://schemas.openxmlformats.org/officeDocument/2006/relationships/image" Target="../media/image1270.png"/><Relationship Id="rId4" Type="http://schemas.openxmlformats.org/officeDocument/2006/relationships/image" Target="../media/image1261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5" Type="http://schemas.openxmlformats.org/officeDocument/2006/relationships/image" Target="../media/image1.png"/><Relationship Id="rId4" Type="http://schemas.openxmlformats.org/officeDocument/2006/relationships/image" Target="../media/image13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66218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Modelling with trigonometric functions (7.7)</a:t>
            </a:r>
          </a:p>
        </p:txBody>
      </p:sp>
    </p:spTree>
    <p:extLst>
      <p:ext uri="{BB962C8B-B14F-4D97-AF65-F5344CB8AC3E}">
        <p14:creationId xmlns:p14="http://schemas.microsoft.com/office/powerpoint/2010/main" val="3653276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0.1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3" y="2759"/>
                  <a:ext cx="1466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0.7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3" y="2759"/>
                  <a:ext cx="1466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a14:m>
                  <a:endParaRPr lang="en-GB" altLang="en-US" sz="2000" i="1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0" y="280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0.7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0" y="280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8262" y="269528"/>
                <a:ext cx="4785091" cy="129757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 model is given by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=0.4−0.</m:t>
                    </m:r>
                    <m:r>
                      <a:rPr lang="en-GB" altLang="en-US" sz="2000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⁡(240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altLang="en-US" sz="2000" b="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m is the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height and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the time in seconds.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Calculate the maximum height.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262" y="269528"/>
                <a:ext cx="4785091" cy="129757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326" b="-837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724127" y="307366"/>
            <a:ext cx="3272917" cy="245468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75824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105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𝑚𝑚𝐻𝑔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728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3" y="2759"/>
                  <a:ext cx="1466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70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𝑚𝑚𝐻𝑔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3" y="2759"/>
                  <a:ext cx="1466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80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𝑚𝑚𝐻𝑔</m:t>
                      </m:r>
                    </m:oMath>
                  </a14:m>
                  <a:endParaRPr lang="en-GB" altLang="en-US" sz="2000" i="1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93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0" y="2807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130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𝑚𝑚𝐻𝑔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0" y="2807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8262" y="269528"/>
                <a:ext cx="4785091" cy="129757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 model is given by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=105+25</m:t>
                    </m:r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⁡(450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altLang="en-US" sz="2000" b="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blood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pressure in mmHg and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the time in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seconds. Calculate the minimum of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262" y="269528"/>
                <a:ext cx="4785091" cy="129757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326" b="-837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724127" y="307366"/>
            <a:ext cx="3272917" cy="245468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344725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62598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2" name="Text Box 8"/>
            <p:cNvSpPr txBox="1">
              <a:spLocks noChangeArrowheads="1"/>
            </p:cNvSpPr>
            <p:nvPr/>
          </p:nvSpPr>
          <p:spPr bwMode="auto">
            <a:xfrm>
              <a:off x="3199" y="2728"/>
              <a:ext cx="1733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b) April</a:t>
              </a:r>
            </a:p>
          </p:txBody>
        </p:sp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493" y="2759"/>
              <a:ext cx="1466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June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389" y="2793"/>
              <a:ext cx="1661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a) March</a:t>
              </a:r>
              <a:endParaRPr lang="en-GB" altLang="en-US" sz="2000" i="1" dirty="0"/>
            </a:p>
          </p:txBody>
        </p:sp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4" name="Text Box 18"/>
            <p:cNvSpPr txBox="1">
              <a:spLocks noChangeArrowheads="1"/>
            </p:cNvSpPr>
            <p:nvPr/>
          </p:nvSpPr>
          <p:spPr bwMode="auto">
            <a:xfrm>
              <a:off x="3330" y="2807"/>
              <a:ext cx="1758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c) May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8262" y="269528"/>
                <a:ext cx="4785091" cy="229537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 model is given by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=6−3</m:t>
                    </m:r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0.5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, 0≤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≤12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where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the number of toys sold in thousands,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is the time in months after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1</a:t>
                </a:r>
                <a:r>
                  <a:rPr lang="en-US" altLang="en-US" sz="2000" baseline="30000" dirty="0">
                    <a:latin typeface="+mn-lt"/>
                  </a:rPr>
                  <a:t>st</a:t>
                </a:r>
                <a:r>
                  <a:rPr lang="en-US" altLang="en-US" sz="2000" dirty="0">
                    <a:latin typeface="+mn-lt"/>
                  </a:rPr>
                  <a:t> January 2018. Calculate the month in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which the company had its maximum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number of recorded sales.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262" y="269528"/>
                <a:ext cx="4785091" cy="2295376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 r="-1398" b="-290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24127" y="307366"/>
            <a:ext cx="3272917" cy="245468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345941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06510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F4ACD3-C1C7-4B31-99D5-26208BF63D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D83657-E9FC-4607-85D7-613DADDF32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F04F6-4D69-4E2F-A550-8EC1487CBC21}">
  <ds:schemaRefs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184</Words>
  <Application>Microsoft Office PowerPoint</Application>
  <PresentationFormat>On-screen Show (4:3)</PresentationFormat>
  <Paragraphs>31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Modelling with trigonometric functions (7.7)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24</cp:revision>
  <dcterms:created xsi:type="dcterms:W3CDTF">2020-04-22T14:47:14Z</dcterms:created>
  <dcterms:modified xsi:type="dcterms:W3CDTF">2021-02-27T17:20:21Z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