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2.png"/><Relationship Id="rId13" Type="http://schemas.openxmlformats.org/officeDocument/2006/relationships/image" Target="../media/image327.png"/><Relationship Id="rId3" Type="http://schemas.openxmlformats.org/officeDocument/2006/relationships/image" Target="../media/image317.png"/><Relationship Id="rId7" Type="http://schemas.openxmlformats.org/officeDocument/2006/relationships/image" Target="../media/image321.png"/><Relationship Id="rId12" Type="http://schemas.openxmlformats.org/officeDocument/2006/relationships/image" Target="../media/image326.png"/><Relationship Id="rId2" Type="http://schemas.openxmlformats.org/officeDocument/2006/relationships/image" Target="../media/image316.png"/><Relationship Id="rId16" Type="http://schemas.openxmlformats.org/officeDocument/2006/relationships/image" Target="../media/image3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25.png"/><Relationship Id="rId5" Type="http://schemas.openxmlformats.org/officeDocument/2006/relationships/image" Target="../media/image319.png"/><Relationship Id="rId15" Type="http://schemas.openxmlformats.org/officeDocument/2006/relationships/image" Target="../media/image329.png"/><Relationship Id="rId10" Type="http://schemas.openxmlformats.org/officeDocument/2006/relationships/image" Target="../media/image324.png"/><Relationship Id="rId4" Type="http://schemas.openxmlformats.org/officeDocument/2006/relationships/image" Target="../media/image318.png"/><Relationship Id="rId9" Type="http://schemas.openxmlformats.org/officeDocument/2006/relationships/image" Target="../media/image323.png"/><Relationship Id="rId14" Type="http://schemas.openxmlformats.org/officeDocument/2006/relationships/image" Target="../media/image3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2.png"/><Relationship Id="rId13" Type="http://schemas.openxmlformats.org/officeDocument/2006/relationships/image" Target="../media/image336.png"/><Relationship Id="rId3" Type="http://schemas.openxmlformats.org/officeDocument/2006/relationships/image" Target="../media/image317.png"/><Relationship Id="rId7" Type="http://schemas.openxmlformats.org/officeDocument/2006/relationships/image" Target="../media/image321.png"/><Relationship Id="rId12" Type="http://schemas.openxmlformats.org/officeDocument/2006/relationships/image" Target="../media/image335.png"/><Relationship Id="rId2" Type="http://schemas.openxmlformats.org/officeDocument/2006/relationships/image" Target="../media/image3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34.png"/><Relationship Id="rId5" Type="http://schemas.openxmlformats.org/officeDocument/2006/relationships/image" Target="../media/image319.png"/><Relationship Id="rId10" Type="http://schemas.openxmlformats.org/officeDocument/2006/relationships/image" Target="../media/image333.png"/><Relationship Id="rId4" Type="http://schemas.openxmlformats.org/officeDocument/2006/relationships/image" Target="../media/image318.png"/><Relationship Id="rId9" Type="http://schemas.openxmlformats.org/officeDocument/2006/relationships/image" Target="../media/image332.png"/><Relationship Id="rId14" Type="http://schemas.openxmlformats.org/officeDocument/2006/relationships/image" Target="../media/image33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2.png"/><Relationship Id="rId13" Type="http://schemas.openxmlformats.org/officeDocument/2006/relationships/image" Target="../media/image343.png"/><Relationship Id="rId3" Type="http://schemas.openxmlformats.org/officeDocument/2006/relationships/image" Target="../media/image317.png"/><Relationship Id="rId7" Type="http://schemas.openxmlformats.org/officeDocument/2006/relationships/image" Target="../media/image321.png"/><Relationship Id="rId12" Type="http://schemas.openxmlformats.org/officeDocument/2006/relationships/image" Target="../media/image342.png"/><Relationship Id="rId2" Type="http://schemas.openxmlformats.org/officeDocument/2006/relationships/image" Target="../media/image3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41.png"/><Relationship Id="rId5" Type="http://schemas.openxmlformats.org/officeDocument/2006/relationships/image" Target="../media/image319.png"/><Relationship Id="rId10" Type="http://schemas.openxmlformats.org/officeDocument/2006/relationships/image" Target="../media/image340.png"/><Relationship Id="rId4" Type="http://schemas.openxmlformats.org/officeDocument/2006/relationships/image" Target="../media/image318.png"/><Relationship Id="rId9" Type="http://schemas.openxmlformats.org/officeDocument/2006/relationships/image" Target="../media/image339.png"/><Relationship Id="rId14" Type="http://schemas.openxmlformats.org/officeDocument/2006/relationships/image" Target="../media/image34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2.png"/><Relationship Id="rId13" Type="http://schemas.openxmlformats.org/officeDocument/2006/relationships/image" Target="../media/image350.png"/><Relationship Id="rId3" Type="http://schemas.openxmlformats.org/officeDocument/2006/relationships/image" Target="../media/image317.png"/><Relationship Id="rId7" Type="http://schemas.openxmlformats.org/officeDocument/2006/relationships/image" Target="../media/image321.png"/><Relationship Id="rId12" Type="http://schemas.openxmlformats.org/officeDocument/2006/relationships/image" Target="../media/image349.png"/><Relationship Id="rId2" Type="http://schemas.openxmlformats.org/officeDocument/2006/relationships/image" Target="../media/image3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48.png"/><Relationship Id="rId5" Type="http://schemas.openxmlformats.org/officeDocument/2006/relationships/image" Target="../media/image319.png"/><Relationship Id="rId10" Type="http://schemas.openxmlformats.org/officeDocument/2006/relationships/image" Target="../media/image347.png"/><Relationship Id="rId4" Type="http://schemas.openxmlformats.org/officeDocument/2006/relationships/image" Target="../media/image318.png"/><Relationship Id="rId9" Type="http://schemas.openxmlformats.org/officeDocument/2006/relationships/image" Target="../media/image3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3588" y="1973433"/>
            <a:ext cx="624882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Exercise 7F</a:t>
            </a:r>
          </a:p>
        </p:txBody>
      </p:sp>
    </p:spTree>
    <p:extLst>
      <p:ext uri="{BB962C8B-B14F-4D97-AF65-F5344CB8AC3E}">
        <p14:creationId xmlns:p14="http://schemas.microsoft.com/office/powerpoint/2010/main" val="341799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Trigonometrical identities to prove other identities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:r>
                  <a:rPr lang="en-US" sz="1600" dirty="0">
                    <a:latin typeface="Comic Sans MS" pitchFamily="66" charset="0"/>
                  </a:rPr>
                  <a:t>Show that:</a:t>
                </a:r>
              </a:p>
              <a:p>
                <a:pPr marL="342900" indent="-342900" algn="ctr" eaLnBrk="1" hangingPunct="1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2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32662" y="1976845"/>
                <a:ext cx="1542730" cy="4631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662" y="1976845"/>
                <a:ext cx="1542730" cy="4631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54135" y="2704011"/>
                <a:ext cx="106971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135" y="2704011"/>
                <a:ext cx="1069715" cy="246221"/>
              </a:xfrm>
              <a:prstGeom prst="rect">
                <a:avLst/>
              </a:prstGeom>
              <a:blipFill>
                <a:blip r:embed="rId10"/>
                <a:stretch>
                  <a:fillRect l="-1143" r="-342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8490" y="4384765"/>
                <a:ext cx="17531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90" y="4384765"/>
                <a:ext cx="1753109" cy="246221"/>
              </a:xfrm>
              <a:prstGeom prst="rect">
                <a:avLst/>
              </a:prstGeom>
              <a:blipFill>
                <a:blip r:embed="rId11"/>
                <a:stretch>
                  <a:fillRect l="-2439" r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3473" y="4902925"/>
                <a:ext cx="1725344" cy="4631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73" y="4902925"/>
                <a:ext cx="1725344" cy="4631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>
            <a:off x="2246812" y="4589417"/>
            <a:ext cx="348342" cy="56605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99213" y="4676502"/>
                <a:ext cx="101904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Divide all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1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terms by 2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213" y="4676502"/>
                <a:ext cx="1019049" cy="430887"/>
              </a:xfrm>
              <a:prstGeom prst="rect">
                <a:avLst/>
              </a:prstGeom>
              <a:blipFill>
                <a:blip r:embed="rId13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539931" y="4882093"/>
            <a:ext cx="1793965" cy="5346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447488" y="1960367"/>
            <a:ext cx="1091163" cy="5346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451844" y="2687532"/>
            <a:ext cx="442373" cy="282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32661" y="4389120"/>
                <a:ext cx="17531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661" y="4389120"/>
                <a:ext cx="1753109" cy="246221"/>
              </a:xfrm>
              <a:prstGeom prst="rect">
                <a:avLst/>
              </a:prstGeom>
              <a:blipFill>
                <a:blip r:embed="rId14"/>
                <a:stretch>
                  <a:fillRect l="-2083" r="-173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80260" y="4898571"/>
                <a:ext cx="1787284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0" y="4898571"/>
                <a:ext cx="1787284" cy="4610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6082938" y="4593772"/>
            <a:ext cx="348342" cy="56605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335339" y="4680857"/>
            <a:ext cx="10190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00FF"/>
                </a:solidFill>
                <a:latin typeface="Comic Sans MS" panose="030F0702030302020204" pitchFamily="66" charset="0"/>
              </a:rPr>
              <a:t>Divide both sides</a:t>
            </a:r>
            <a:r>
              <a:rPr lang="en-GB" sz="1100" dirty="0">
                <a:solidFill>
                  <a:srgbClr val="0000FF"/>
                </a:solidFill>
                <a:latin typeface="Comic Sans MS" panose="030F0702030302020204" pitchFamily="66" charset="0"/>
              </a:rPr>
              <a:t> by 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268964" y="4899509"/>
            <a:ext cx="1774785" cy="48238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456198" y="3170858"/>
            <a:ext cx="725402" cy="5651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62843" y="3200400"/>
                <a:ext cx="917944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3" y="3200400"/>
                <a:ext cx="917944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5843452" y="2264228"/>
            <a:ext cx="348342" cy="56605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078436" y="2255519"/>
            <a:ext cx="2664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first part using the relationship below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47065" y="2886891"/>
            <a:ext cx="2042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all using the relationship below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5199018" y="2899953"/>
            <a:ext cx="348342" cy="56605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2351315" y="5769428"/>
            <a:ext cx="6696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These types of problem often require you to start with a relationship you know and ‘modify’ it in some way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47489" y="2691886"/>
            <a:ext cx="864739" cy="28644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3" grpId="0" animBg="1"/>
      <p:bldP spid="4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 animBg="1"/>
      <p:bldP spid="25" grpId="0"/>
      <p:bldP spid="27" grpId="0" animBg="1"/>
      <p:bldP spid="27" grpId="1" animBg="1"/>
      <p:bldP spid="28" grpId="0" animBg="1"/>
      <p:bldP spid="28" grpId="1" animBg="1"/>
      <p:bldP spid="29" grpId="0"/>
      <p:bldP spid="30" grpId="0" animBg="1"/>
      <p:bldP spid="31" grpId="0"/>
      <p:bldP spid="32" grpId="0"/>
      <p:bldP spid="33" grpId="0" animBg="1"/>
      <p:bldP spid="35" grpId="0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Trigonometrical identities to prove other identities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:r>
                  <a:rPr lang="en-US" sz="1600" dirty="0">
                    <a:latin typeface="Comic Sans MS" pitchFamily="66" charset="0"/>
                  </a:rPr>
                  <a:t>Show that:</a:t>
                </a:r>
              </a:p>
              <a:p>
                <a:pPr marL="342900" indent="-342900" algn="ctr" eaLnBrk="1" hangingPunct="1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2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60937" y="1959429"/>
                <a:ext cx="1074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937" y="1959429"/>
                <a:ext cx="1074332" cy="276999"/>
              </a:xfrm>
              <a:prstGeom prst="rect">
                <a:avLst/>
              </a:prstGeom>
              <a:blipFill>
                <a:blip r:embed="rId9"/>
                <a:stretch>
                  <a:fillRect l="-4545" r="-3409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1073" y="4437017"/>
                <a:ext cx="184492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3" y="4437017"/>
                <a:ext cx="1844929" cy="246221"/>
              </a:xfrm>
              <a:prstGeom prst="rect">
                <a:avLst/>
              </a:prstGeom>
              <a:blipFill>
                <a:blip r:embed="rId10"/>
                <a:stretch>
                  <a:fillRect l="-2318" r="-198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8011" y="5059679"/>
                <a:ext cx="195874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" y="5059679"/>
                <a:ext cx="1958741" cy="246221"/>
              </a:xfrm>
              <a:prstGeom prst="rect">
                <a:avLst/>
              </a:prstGeom>
              <a:blipFill>
                <a:blip r:embed="rId11"/>
                <a:stretch>
                  <a:fillRect l="-1246" r="-1558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2246812" y="4589417"/>
            <a:ext cx="348342" cy="566057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60173" y="4650376"/>
                <a:ext cx="101904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Multiply all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1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terms by 2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73" y="4650376"/>
                <a:ext cx="1019049" cy="430887"/>
              </a:xfrm>
              <a:prstGeom prst="rect">
                <a:avLst/>
              </a:prstGeom>
              <a:blipFill>
                <a:blip r:embed="rId12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418011" y="4969179"/>
            <a:ext cx="1950720" cy="3953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47577" y="2425338"/>
                <a:ext cx="21384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577" y="2425338"/>
                <a:ext cx="2138406" cy="276999"/>
              </a:xfrm>
              <a:prstGeom prst="rect">
                <a:avLst/>
              </a:prstGeom>
              <a:blipFill>
                <a:blip r:embed="rId13"/>
                <a:stretch>
                  <a:fillRect l="-857" t="-4444" r="-371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51932" y="2952206"/>
                <a:ext cx="11381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932" y="2952206"/>
                <a:ext cx="1138132" cy="276999"/>
              </a:xfrm>
              <a:prstGeom prst="rect">
                <a:avLst/>
              </a:prstGeom>
              <a:blipFill>
                <a:blip r:embed="rId14"/>
                <a:stretch>
                  <a:fillRect l="-1604" t="-4348" r="-427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718516" y="2024742"/>
            <a:ext cx="2425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second term using the relationship below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6496595" y="2142309"/>
            <a:ext cx="296090" cy="461553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431282" y="2616926"/>
            <a:ext cx="296090" cy="461553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635784" y="2725782"/>
            <a:ext cx="1088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46617" y="1942952"/>
            <a:ext cx="683623" cy="3038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190309" y="2426278"/>
            <a:ext cx="1288868" cy="3038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56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 animBg="1"/>
      <p:bldP spid="15" grpId="0"/>
      <p:bldP spid="16" grpId="0" animBg="1"/>
      <p:bldP spid="16" grpId="1" animBg="1"/>
      <p:bldP spid="17" grpId="0"/>
      <p:bldP spid="18" grpId="0"/>
      <p:bldP spid="19" grpId="0"/>
      <p:bldP spid="20" grpId="0" animBg="1"/>
      <p:bldP spid="21" grpId="0" animBg="1"/>
      <p:bldP spid="22" grpId="0"/>
      <p:bldP spid="23" grpId="0" animBg="1"/>
      <p:bldP spid="23" grpId="1" animBg="1"/>
      <p:bldP spid="24" grpId="0" animBg="1"/>
      <p:bldP spid="2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Trigonometrical identities to prove other identities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:r>
                  <a:rPr lang="en-US" sz="1600" dirty="0">
                    <a:latin typeface="Comic Sans MS" pitchFamily="66" charset="0"/>
                  </a:rPr>
                  <a:t>Prove the Identity:</a:t>
                </a:r>
              </a:p>
              <a:p>
                <a:pPr marL="342900" indent="-342900" algn="ctr" eaLnBrk="1" hangingPunct="1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2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18903" y="4772298"/>
                <a:ext cx="1753750" cy="4647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03" y="4772298"/>
                <a:ext cx="1753750" cy="4647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30629" y="4058193"/>
                <a:ext cx="36227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good starting point would be the identity we already know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9" y="4058193"/>
                <a:ext cx="3622765" cy="523220"/>
              </a:xfrm>
              <a:prstGeom prst="rect">
                <a:avLst/>
              </a:prstGeom>
              <a:blipFill>
                <a:blip r:embed="rId10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9600" y="2085704"/>
                <a:ext cx="1531060" cy="4065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085704"/>
                <a:ext cx="1531060" cy="406586"/>
              </a:xfrm>
              <a:prstGeom prst="rect">
                <a:avLst/>
              </a:prstGeom>
              <a:blipFill>
                <a:blip r:embed="rId11"/>
                <a:stretch>
                  <a:fillRect l="-2390" t="-1493" r="-1594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06537" y="2786744"/>
                <a:ext cx="1810432" cy="7511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𝑡𝑎𝑛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𝑡𝑎𝑛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𝑡𝑎𝑛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𝑡𝑎𝑛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537" y="2786744"/>
                <a:ext cx="1810432" cy="7511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02182" y="3792584"/>
                <a:ext cx="1702133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182" y="3792584"/>
                <a:ext cx="1702133" cy="404791"/>
              </a:xfrm>
              <a:prstGeom prst="rect">
                <a:avLst/>
              </a:prstGeom>
              <a:blipFill>
                <a:blip r:embed="rId13"/>
                <a:stretch>
                  <a:fillRect l="-1792" r="-1792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152608" y="2368731"/>
            <a:ext cx="265609" cy="805543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00504" y="2490650"/>
                <a:ext cx="24645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terms in the fraction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504" y="2490650"/>
                <a:ext cx="2464526" cy="523220"/>
              </a:xfrm>
              <a:prstGeom prst="rect">
                <a:avLst/>
              </a:prstGeom>
              <a:blipFill>
                <a:blip r:embed="rId14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156962" y="3217817"/>
            <a:ext cx="265609" cy="805543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374674" y="3331026"/>
            <a:ext cx="2090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Simplify/rewrite each term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399314" y="2760617"/>
            <a:ext cx="513805" cy="40059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116286" y="3156857"/>
            <a:ext cx="448492" cy="40059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712824" y="3152503"/>
            <a:ext cx="478970" cy="40059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508172" y="3766458"/>
            <a:ext cx="187234" cy="2046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103223" y="4032071"/>
            <a:ext cx="400594" cy="2002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673635" y="4027716"/>
            <a:ext cx="400594" cy="2002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5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/>
      <p:bldP spid="34" grpId="0" animBg="1"/>
      <p:bldP spid="34" grpId="1" animBg="1"/>
      <p:bldP spid="40" grpId="0" animBg="1"/>
      <p:bldP spid="40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Trigonometrical identities to prove other identities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:r>
                  <a:rPr lang="en-US" sz="1600" dirty="0">
                    <a:latin typeface="Comic Sans MS" pitchFamily="66" charset="0"/>
                  </a:rPr>
                  <a:t>Prove the Identity:</a:t>
                </a:r>
              </a:p>
              <a:p>
                <a:pPr marL="342900" indent="-342900" algn="ctr" eaLnBrk="1" hangingPunct="1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2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39636" y="3875313"/>
            <a:ext cx="3413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could start by writing the expansion of the right hand side…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28159" y="1898469"/>
                <a:ext cx="1304652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59" y="1898469"/>
                <a:ext cx="1304652" cy="420051"/>
              </a:xfrm>
              <a:prstGeom prst="rect">
                <a:avLst/>
              </a:prstGeom>
              <a:blipFill>
                <a:blip r:embed="rId9"/>
                <a:stretch>
                  <a:fillRect l="-2804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19154" y="2525485"/>
                <a:ext cx="2789674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54" y="2525485"/>
                <a:ext cx="2789674" cy="420051"/>
              </a:xfrm>
              <a:prstGeom prst="rect">
                <a:avLst/>
              </a:prstGeom>
              <a:blipFill>
                <a:blip r:embed="rId10"/>
                <a:stretch>
                  <a:fillRect l="-219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23509" y="3148148"/>
                <a:ext cx="2668103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09" y="3148148"/>
                <a:ext cx="2668103" cy="420051"/>
              </a:xfrm>
              <a:prstGeom prst="rect">
                <a:avLst/>
              </a:prstGeom>
              <a:blipFill>
                <a:blip r:embed="rId11"/>
                <a:stretch>
                  <a:fillRect l="-228" r="-913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93029" y="3692433"/>
                <a:ext cx="2677721" cy="582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029" y="3692433"/>
                <a:ext cx="2677721" cy="582147"/>
              </a:xfrm>
              <a:prstGeom prst="rect">
                <a:avLst/>
              </a:prstGeom>
              <a:blipFill>
                <a:blip r:embed="rId12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40928" y="4471850"/>
                <a:ext cx="1797030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928" y="4471850"/>
                <a:ext cx="1797030" cy="275268"/>
              </a:xfrm>
              <a:prstGeom prst="rect">
                <a:avLst/>
              </a:prstGeom>
              <a:blipFill>
                <a:blip r:embed="rId13"/>
                <a:stretch>
                  <a:fillRect l="-678" r="-169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853648" y="2159725"/>
            <a:ext cx="252546" cy="600892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053943" y="2251163"/>
            <a:ext cx="2090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expansion using the relationship above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6797042" y="2764971"/>
            <a:ext cx="252546" cy="600892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984276" y="3422468"/>
            <a:ext cx="252546" cy="600892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953796" y="4027714"/>
            <a:ext cx="252546" cy="600892"/>
          </a:xfrm>
          <a:prstGeom prst="arc">
            <a:avLst>
              <a:gd name="adj1" fmla="val 16200000"/>
              <a:gd name="adj2" fmla="val 552821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918960" y="2917369"/>
            <a:ext cx="1728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14754" y="3439883"/>
            <a:ext cx="1728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Some terms are exact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80216" y="4145277"/>
            <a:ext cx="79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4319452" y="3936275"/>
            <a:ext cx="156754" cy="15675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151120" y="4062549"/>
            <a:ext cx="156754" cy="15675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704114" y="3918857"/>
            <a:ext cx="156754" cy="15675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474823" y="4053841"/>
            <a:ext cx="156754" cy="15675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007429" y="3100251"/>
            <a:ext cx="496388" cy="5138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309361" y="3095897"/>
            <a:ext cx="496388" cy="5138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374676" y="3709851"/>
            <a:ext cx="357050" cy="56605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011783" y="3696788"/>
            <a:ext cx="492033" cy="5965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454434" y="1859280"/>
            <a:ext cx="1119051" cy="5138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4519748" y="2473235"/>
            <a:ext cx="2307772" cy="5138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8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" grpId="0"/>
      <p:bldP spid="36" grpId="0"/>
      <p:bldP spid="37" grpId="0"/>
      <p:bldP spid="38" grpId="0"/>
      <p:bldP spid="39" grpId="0"/>
      <p:bldP spid="47" grpId="0" animBg="1"/>
      <p:bldP spid="48" grpId="0"/>
      <p:bldP spid="49" grpId="0" animBg="1"/>
      <p:bldP spid="50" grpId="0" animBg="1"/>
      <p:bldP spid="51" grpId="0" animBg="1"/>
      <p:bldP spid="52" grpId="0"/>
      <p:bldP spid="53" grpId="0"/>
      <p:bldP spid="54" grpId="0"/>
      <p:bldP spid="13" grpId="0" animBg="1"/>
      <p:bldP spid="13" grpId="1" animBg="1"/>
      <p:bldP spid="33" grpId="0" animBg="1"/>
      <p:bldP spid="33" grpId="1" animBg="1"/>
      <p:bldP spid="34" grpId="0" animBg="1"/>
      <p:bldP spid="34" grpId="1" animBg="1"/>
      <p:bldP spid="40" grpId="0" animBg="1"/>
      <p:bldP spid="40" grpId="1" animBg="1"/>
      <p:bldP spid="43" grpId="0" animBg="1"/>
      <p:bldP spid="43" grpId="1" animBg="1"/>
      <p:bldP spid="44" grpId="0" animBg="1"/>
      <p:bldP spid="4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EAA2C-2616-4EEB-A78B-937FCF86C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5B8135-C536-4921-A1E8-EB7A0E973E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EB683-8714-48F0-A401-1086769E3419}">
  <ds:schemaRefs>
    <ds:schemaRef ds:uri="http://purl.org/dc/elements/1.1/"/>
    <ds:schemaRef ds:uri="78db98b4-7c56-4667-9532-fea666d1edab"/>
    <ds:schemaRef ds:uri="00eee050-7eda-4a68-8825-514e694f5f0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1951</TotalTime>
  <Words>846</Words>
  <Application>Microsoft Office PowerPoint</Application>
  <PresentationFormat>On-screen Show (4:3)</PresentationFormat>
  <Paragraphs>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Monotype Corsiva</vt:lpstr>
      <vt:lpstr>Wingdings</vt:lpstr>
      <vt:lpstr>Office Theme</vt:lpstr>
      <vt:lpstr>PowerPoint Presentation</vt:lpstr>
      <vt:lpstr>Trigonometry and Modelling</vt:lpstr>
      <vt:lpstr>Trigonometry and Modelling</vt:lpstr>
      <vt:lpstr>Trigonometry and Modelling</vt:lpstr>
      <vt:lpstr>Trigonometry and Modelling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475</cp:revision>
  <dcterms:created xsi:type="dcterms:W3CDTF">2018-04-30T00:32:33Z</dcterms:created>
  <dcterms:modified xsi:type="dcterms:W3CDTF">2021-02-27T10:52:29Z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