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01.png"/><Relationship Id="rId5" Type="http://schemas.openxmlformats.org/officeDocument/2006/relationships/image" Target="../media/image891.png"/><Relationship Id="rId4" Type="http://schemas.openxmlformats.org/officeDocument/2006/relationships/image" Target="../media/image881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50.png"/><Relationship Id="rId5" Type="http://schemas.openxmlformats.org/officeDocument/2006/relationships/image" Target="../media/image940.png"/><Relationship Id="rId4" Type="http://schemas.openxmlformats.org/officeDocument/2006/relationships/image" Target="../media/image93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0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91.png"/><Relationship Id="rId5" Type="http://schemas.openxmlformats.org/officeDocument/2006/relationships/image" Target="../media/image891.png"/><Relationship Id="rId4" Type="http://schemas.openxmlformats.org/officeDocument/2006/relationships/image" Target="../media/image981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40.png"/><Relationship Id="rId5" Type="http://schemas.openxmlformats.org/officeDocument/2006/relationships/image" Target="../media/image1030.png"/><Relationship Id="rId4" Type="http://schemas.openxmlformats.org/officeDocument/2006/relationships/image" Target="../media/image1021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14325" y="2766218"/>
                <a:ext cx="8515350" cy="1325563"/>
              </a:xfrm>
            </p:spPr>
            <p:txBody>
              <a:bodyPr/>
              <a:lstStyle/>
              <a:p>
                <a:pPr algn="ctr"/>
                <a:r>
                  <a:rPr lang="en-GB" b="1" dirty="0"/>
                  <a:t>Simplifying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𝐜𝐨𝐬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𝐬𝐢𝐧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(7.5)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14325" y="2766218"/>
                <a:ext cx="8515350" cy="1325563"/>
              </a:xfrm>
              <a:blipFill>
                <a:blip r:embed="rId2"/>
                <a:stretch>
                  <a:fillRect l="-2579" r="-25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15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12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+5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25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76465" y="307365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23183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76465" y="307365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65267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Given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1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m:rPr>
                            <m:sty m:val="p"/>
                          </m:rPr>
                          <a:rPr lang="en-GB" altLang="en-US" sz="1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GB" altLang="en-US" sz="18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sz="1800" dirty="0">
                    <a:latin typeface="+mn-lt"/>
                  </a:rPr>
                  <a:t>, what is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the maximum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GB" altLang="en-US" sz="1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altLang="en-US" sz="1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GB" altLang="en-US" sz="1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1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m:rPr>
                            <m:sty m:val="p"/>
                          </m:rPr>
                          <a:rPr lang="en-GB" altLang="en-US" sz="180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GB" altLang="en-US" sz="1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1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523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76465" y="307365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1464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409"/>
                </a:xfrm>
                <a:prstGeom prst="rect">
                  <a:avLst/>
                </a:prstGeom>
                <a:blipFill>
                  <a:blip r:embed="rId4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408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408"/>
                </a:xfrm>
                <a:prstGeom prst="rect">
                  <a:avLst/>
                </a:prstGeom>
                <a:blipFill>
                  <a:blip r:embed="rId6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409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Given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altLang="en-US" sz="1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 altLang="en-US" sz="1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m:rPr>
                            <m:sty m:val="p"/>
                          </m:rPr>
                          <a:rPr lang="en-GB" altLang="en-US" sz="1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GB" altLang="en-US" sz="18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what is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1800" i="0" smtClean="0">
                        <a:latin typeface="Cambria Math" panose="02040503050406030204" pitchFamily="18" charset="0"/>
                      </a:rPr>
                      <m:t>tan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882" y="252667"/>
                <a:ext cx="4853836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76465" y="307365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9750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25727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241</Words>
  <Application>Microsoft Office PowerPoint</Application>
  <PresentationFormat>On-screen Show (4:3)</PresentationFormat>
  <Paragraphs>31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Simplifying acos(x)±bsin(x) (7.5)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21</cp:revision>
  <dcterms:created xsi:type="dcterms:W3CDTF">2020-04-22T14:47:14Z</dcterms:created>
  <dcterms:modified xsi:type="dcterms:W3CDTF">2021-02-27T17:17:22Z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