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3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1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Solving trigonometric equations (7.4)</a:t>
            </a:r>
          </a:p>
        </p:txBody>
      </p:sp>
    </p:spTree>
    <p:extLst>
      <p:ext uri="{BB962C8B-B14F-4D97-AF65-F5344CB8AC3E}">
        <p14:creationId xmlns:p14="http://schemas.microsoft.com/office/powerpoint/2010/main" val="207366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409"/>
                </a:xfrm>
                <a:prstGeom prst="rect">
                  <a:avLst/>
                </a:prstGeom>
                <a:blipFill>
                  <a:blip r:embed="rId4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479" y="2688"/>
              <a:ext cx="1466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l-GR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88"/>
                </a:xfrm>
                <a:prstGeom prst="rect">
                  <a:avLst/>
                </a:prstGeom>
                <a:blipFill>
                  <a:blip r:embed="rId6"/>
                  <a:stretch>
                    <a:fillRect t="-1220" b="-73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the first non-negative solution to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52309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2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0°,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0°,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2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788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0°,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0°,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788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l="-1420"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30°, 90°, 150°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88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0°, 90°, 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88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solution of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61035" y="358415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6462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448BB-E201-40B6-8219-1ACBFA84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76" y="2137420"/>
            <a:ext cx="8229600" cy="1143000"/>
          </a:xfrm>
        </p:spPr>
        <p:txBody>
          <a:bodyPr/>
          <a:lstStyle/>
          <a:p>
            <a:pPr algn="ctr"/>
            <a:r>
              <a:rPr lang="en-GB" b="1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96B0E-9DCE-4000-87E8-5287C4854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143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/>
              <a:t>Your job will be to determine a sensible first step to solving the following equations.</a:t>
            </a:r>
          </a:p>
        </p:txBody>
      </p:sp>
    </p:spTree>
    <p:extLst>
      <p:ext uri="{BB962C8B-B14F-4D97-AF65-F5344CB8AC3E}">
        <p14:creationId xmlns:p14="http://schemas.microsoft.com/office/powerpoint/2010/main" val="423187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3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3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3600" dirty="0"/>
                  <a:t>,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6F657D-7EB8-40E0-936B-6FC398AE505B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6F657D-7EB8-40E0-936B-6FC398AE5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532966"/>
              </a:xfrm>
              <a:prstGeom prst="rect">
                <a:avLst/>
              </a:prstGeom>
              <a:blipFill>
                <a:blip r:embed="rId3"/>
                <a:stretch>
                  <a:fillRect t="-804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4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3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3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3600" dirty="0"/>
                  <a:t>,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&lt;720°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AC6C20-9D63-4455-A3A2-DED1306C504D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GB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AC6C20-9D63-4455-A3A2-DED1306C5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737189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72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sec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2BED6-A208-42A4-B08B-30916B551D69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7128792" cy="759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𝐬𝐞𝐜</m:t>
                        </m:r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den>
                    </m:f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 and multiply by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2BED6-A208-42A4-B08B-30916B551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7128792" cy="759375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59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tan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  <a:blipFill>
                <a:blip r:embed="rId2"/>
                <a:stretch>
                  <a:fillRect b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812BF6-CF36-4734-8B14-10B26FE9E428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1209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d>
                      <m:d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d>
                      <m:d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 or write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𝐭𝐚𝐧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den>
                    </m:f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 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812BF6-CF36-4734-8B14-10B26FE9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1209562"/>
              </a:xfrm>
              <a:prstGeom prst="rect">
                <a:avLst/>
              </a:prstGeom>
              <a:blipFill>
                <a:blip r:embed="rId3"/>
                <a:stretch>
                  <a:fillRect t="-4545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4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354</Words>
  <Application>Microsoft Office PowerPoint</Application>
  <PresentationFormat>On-screen Show (4:3)</PresentationFormat>
  <Paragraphs>25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Solving trigonometric equations (7.4)</vt:lpstr>
      <vt:lpstr>PowerPoint Presentation</vt:lpstr>
      <vt:lpstr>PowerPoint Presentation</vt:lpstr>
      <vt:lpstr>Decision making</vt:lpstr>
      <vt:lpstr>3 cos⁡(2x)=2 cos^2⁡〖(x)〗, 0≤x&lt;360°</vt:lpstr>
      <vt:lpstr>3 cos⁡(x)-sin⁡(x/2)-1=0, 0≤x&lt;720°</vt:lpstr>
      <vt:lpstr>2 sin⁡(x)=sec⁡(x), 0≤x≤2π</vt:lpstr>
      <vt:lpstr>2 sin⁡(2x)=3tan⁡(x), 0≤x&lt;360°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22</cp:revision>
  <dcterms:created xsi:type="dcterms:W3CDTF">2020-04-22T14:47:14Z</dcterms:created>
  <dcterms:modified xsi:type="dcterms:W3CDTF">2021-02-27T17:17:50Z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