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12.png"/><Relationship Id="rId5" Type="http://schemas.openxmlformats.org/officeDocument/2006/relationships/image" Target="../media/image501.png"/><Relationship Id="rId4" Type="http://schemas.openxmlformats.org/officeDocument/2006/relationships/image" Target="../media/image49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7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61.png"/><Relationship Id="rId5" Type="http://schemas.openxmlformats.org/officeDocument/2006/relationships/image" Target="../media/image551.png"/><Relationship Id="rId4" Type="http://schemas.openxmlformats.org/officeDocument/2006/relationships/image" Target="../media/image541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12.png"/><Relationship Id="rId5" Type="http://schemas.openxmlformats.org/officeDocument/2006/relationships/image" Target="../media/image601.png"/><Relationship Id="rId4" Type="http://schemas.openxmlformats.org/officeDocument/2006/relationships/image" Target="../media/image591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7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61.png"/><Relationship Id="rId5" Type="http://schemas.openxmlformats.org/officeDocument/2006/relationships/image" Target="../media/image651.png"/><Relationship Id="rId4" Type="http://schemas.openxmlformats.org/officeDocument/2006/relationships/image" Target="../media/image641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0024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Double angle formulae (7.3)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85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09"/>
                </a:xfrm>
                <a:prstGeom prst="rect">
                  <a:avLst/>
                </a:prstGeom>
                <a:blipFill>
                  <a:blip r:embed="rId5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⁡(4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)≡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02319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71"/>
                  <a:ext cx="1733" cy="46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71"/>
                  <a:ext cx="1733" cy="461"/>
                </a:xfrm>
                <a:prstGeom prst="rect">
                  <a:avLst/>
                </a:prstGeom>
                <a:blipFill>
                  <a:blip r:embed="rId4"/>
                  <a:stretch>
                    <a:fillRect b="-408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0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08"/>
                </a:xfrm>
                <a:prstGeom prst="rect">
                  <a:avLst/>
                </a:prstGeom>
                <a:blipFill>
                  <a:blip r:embed="rId5"/>
                  <a:stretch>
                    <a:fillRect b="-69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1" y="2758"/>
                  <a:ext cx="1661" cy="40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758"/>
                  <a:ext cx="1661" cy="407"/>
                </a:xfrm>
                <a:prstGeom prst="rect">
                  <a:avLst/>
                </a:prstGeom>
                <a:blipFill>
                  <a:blip r:embed="rId6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40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408"/>
                </a:xfrm>
                <a:prstGeom prst="rect">
                  <a:avLst/>
                </a:prstGeom>
                <a:blipFill>
                  <a:blip r:embed="rId7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What is the exact value of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1−2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643" r="-64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410500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71"/>
                  <a:ext cx="1733" cy="42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71"/>
                  <a:ext cx="1733" cy="421"/>
                </a:xfrm>
                <a:prstGeom prst="rect">
                  <a:avLst/>
                </a:prstGeom>
                <a:blipFill>
                  <a:blip r:embed="rId4"/>
                  <a:stretch>
                    <a:fillRect b="-449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09"/>
                </a:xfrm>
                <a:prstGeom prst="rect">
                  <a:avLst/>
                </a:prstGeom>
                <a:blipFill>
                  <a:blip r:embed="rId5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1" y="2758"/>
                  <a:ext cx="1661" cy="42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758"/>
                  <a:ext cx="1661" cy="421"/>
                </a:xfrm>
                <a:prstGeom prst="rect">
                  <a:avLst/>
                </a:prstGeom>
                <a:blipFill>
                  <a:blip r:embed="rId6"/>
                  <a:stretch>
                    <a:fillRect b="-33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409"/>
                </a:xfrm>
                <a:prstGeom prst="rect">
                  <a:avLst/>
                </a:prstGeom>
                <a:blipFill>
                  <a:blip r:embed="rId7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en-US" sz="20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acute, find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exact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⁡(2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900" r="-900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84257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134516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71"/>
                  <a:ext cx="1733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71"/>
                  <a:ext cx="1733" cy="409"/>
                </a:xfrm>
                <a:prstGeom prst="rect">
                  <a:avLst/>
                </a:prstGeom>
                <a:blipFill>
                  <a:blip r:embed="rId4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09"/>
                </a:xfrm>
                <a:prstGeom prst="rect">
                  <a:avLst/>
                </a:prstGeom>
                <a:blipFill>
                  <a:blip r:embed="rId5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1" y="2758"/>
                  <a:ext cx="1661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758"/>
                  <a:ext cx="1661" cy="409"/>
                </a:xfrm>
                <a:prstGeom prst="rect">
                  <a:avLst/>
                </a:prstGeom>
                <a:blipFill>
                  <a:blip r:embed="rId6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409"/>
                </a:xfrm>
                <a:prstGeom prst="rect">
                  <a:avLst/>
                </a:prstGeom>
                <a:blipFill>
                  <a:blip r:embed="rId7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en-US" sz="20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acute, find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exact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⁡(2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464929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67637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F4ACD3-C1C7-4B31-99D5-26208BF63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D83657-E9FC-4607-85D7-613DADDF32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F04F6-4D69-4E2F-A550-8EC1487CBC21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264</Words>
  <Application>Microsoft Office PowerPoint</Application>
  <PresentationFormat>On-screen Show (4:3)</PresentationFormat>
  <Paragraphs>27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Double angle formulae (7.3)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19</cp:revision>
  <dcterms:created xsi:type="dcterms:W3CDTF">2020-04-22T14:47:14Z</dcterms:created>
  <dcterms:modified xsi:type="dcterms:W3CDTF">2021-02-27T17:15:10Z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