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5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40.png"/><Relationship Id="rId5" Type="http://schemas.openxmlformats.org/officeDocument/2006/relationships/image" Target="../media/image331.png"/><Relationship Id="rId4" Type="http://schemas.openxmlformats.org/officeDocument/2006/relationships/image" Target="../media/image321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0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91.png"/><Relationship Id="rId5" Type="http://schemas.openxmlformats.org/officeDocument/2006/relationships/image" Target="../media/image381.png"/><Relationship Id="rId4" Type="http://schemas.openxmlformats.org/officeDocument/2006/relationships/image" Target="../media/image371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90874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Using the angle addition formulae (7.2)</a:t>
            </a:r>
          </a:p>
        </p:txBody>
      </p:sp>
    </p:spTree>
    <p:extLst>
      <p:ext uri="{BB962C8B-B14F-4D97-AF65-F5344CB8AC3E}">
        <p14:creationId xmlns:p14="http://schemas.microsoft.com/office/powerpoint/2010/main" val="385273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11"/>
            <a:ext cx="2704889" cy="931245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99"/>
                  <a:ext cx="1733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99"/>
                  <a:ext cx="1733" cy="409"/>
                </a:xfrm>
                <a:prstGeom prst="rect">
                  <a:avLst/>
                </a:prstGeom>
                <a:blipFill>
                  <a:blip r:embed="rId4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74" y="2724"/>
                  <a:ext cx="1698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4" y="2724"/>
                  <a:ext cx="1698" cy="409"/>
                </a:xfrm>
                <a:prstGeom prst="rect">
                  <a:avLst/>
                </a:prstGeom>
                <a:blipFill>
                  <a:blip r:embed="rId5"/>
                  <a:stretch>
                    <a:fillRect l="-2211"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0" y="2683"/>
                  <a:ext cx="1661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0" y="2683"/>
                  <a:ext cx="1661" cy="409"/>
                </a:xfrm>
                <a:prstGeom prst="rect">
                  <a:avLst/>
                </a:prstGeom>
                <a:blipFill>
                  <a:blip r:embed="rId6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4"/>
            <a:ext cx="2860462" cy="931246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409"/>
                </a:xfrm>
                <a:prstGeom prst="rect">
                  <a:avLst/>
                </a:prstGeom>
                <a:blipFill>
                  <a:blip r:embed="rId7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alt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0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en-US" sz="2000" dirty="0">
                    <a:latin typeface="+mn-lt"/>
                  </a:rPr>
                  <a:t> , find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an expression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257" r="-38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82189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11"/>
            <a:ext cx="2704889" cy="931245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6" y="2686"/>
                  <a:ext cx="1776" cy="45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6" y="2686"/>
                  <a:ext cx="1776" cy="451"/>
                </a:xfrm>
                <a:prstGeom prst="rect">
                  <a:avLst/>
                </a:prstGeom>
                <a:blipFill>
                  <a:blip r:embed="rId4"/>
                  <a:stretch>
                    <a:fillRect l="-1382" b="-62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62632" cy="931245"/>
            <a:chOff x="3322" y="2602"/>
            <a:chExt cx="1822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45" y="2737"/>
                  <a:ext cx="1799" cy="4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5" y="2737"/>
                  <a:ext cx="1799" cy="463"/>
                </a:xfrm>
                <a:prstGeom prst="rect">
                  <a:avLst/>
                </a:prstGeom>
                <a:blipFill>
                  <a:blip r:embed="rId5"/>
                  <a:stretch>
                    <a:fillRect l="-1624" b="-4082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0" y="2745"/>
                  <a:ext cx="1661" cy="46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0" y="2745"/>
                  <a:ext cx="1661" cy="463"/>
                </a:xfrm>
                <a:prstGeom prst="rect">
                  <a:avLst/>
                </a:prstGeom>
                <a:blipFill>
                  <a:blip r:embed="rId6"/>
                  <a:stretch>
                    <a:fillRect b="-408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4"/>
            <a:ext cx="2860462" cy="931246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45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451"/>
                </a:xfrm>
                <a:prstGeom prst="rect">
                  <a:avLst/>
                </a:prstGeom>
                <a:blipFill>
                  <a:blip r:embed="rId7"/>
                  <a:stretch>
                    <a:fillRect b="-736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alt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0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altLang="en-US" sz="2000" b="0" i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000" dirty="0">
                    <a:latin typeface="+mn-lt"/>
                  </a:rPr>
                  <a:t> , find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an expression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643" r="-771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2649" y="473447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83573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11"/>
            <a:ext cx="2704889" cy="931245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6" y="2686"/>
                  <a:ext cx="1776" cy="41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6" y="2686"/>
                  <a:ext cx="1776" cy="413"/>
                </a:xfrm>
                <a:prstGeom prst="rect">
                  <a:avLst/>
                </a:prstGeom>
                <a:blipFill>
                  <a:blip r:embed="rId4"/>
                  <a:stretch>
                    <a:fillRect b="-568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62632" cy="931245"/>
            <a:chOff x="3322" y="2602"/>
            <a:chExt cx="1822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45" y="2737"/>
                  <a:ext cx="1799" cy="4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5" y="2737"/>
                  <a:ext cx="1799" cy="413"/>
                </a:xfrm>
                <a:prstGeom prst="rect">
                  <a:avLst/>
                </a:prstGeom>
                <a:blipFill>
                  <a:blip r:embed="rId5"/>
                  <a:stretch>
                    <a:fillRect b="-6897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0" y="2745"/>
                  <a:ext cx="1661" cy="40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0" y="2745"/>
                  <a:ext cx="1661" cy="408"/>
                </a:xfrm>
                <a:prstGeom prst="rect">
                  <a:avLst/>
                </a:prstGeom>
                <a:blipFill>
                  <a:blip r:embed="rId6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4"/>
            <a:ext cx="2860462" cy="931246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40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408"/>
                </a:xfrm>
                <a:prstGeom prst="rect">
                  <a:avLst/>
                </a:prstGeom>
                <a:blipFill>
                  <a:blip r:embed="rId7"/>
                  <a:stretch>
                    <a:fillRect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alt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0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sec</m:t>
                    </m:r>
                    <m:r>
                      <a:rPr lang="en-GB" alt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altLang="en-US" sz="2000" b="0" i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en-US" sz="2000" dirty="0">
                    <a:latin typeface="+mn-lt"/>
                  </a:rPr>
                  <a:t> , find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an expression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514" r="-64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8372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50726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F4ACD3-C1C7-4B31-99D5-26208BF63D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D83657-E9FC-4607-85D7-613DADDF32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F04F6-4D69-4E2F-A550-8EC1487CBC2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413</Words>
  <Application>Microsoft Office PowerPoint</Application>
  <PresentationFormat>On-screen Show (4:3)</PresentationFormat>
  <Paragraphs>22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Using the angle addition formulae (7.2)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18</cp:revision>
  <dcterms:created xsi:type="dcterms:W3CDTF">2020-04-22T14:47:14Z</dcterms:created>
  <dcterms:modified xsi:type="dcterms:W3CDTF">2021-02-27T17:14:30Z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