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1.png"/><Relationship Id="rId5" Type="http://schemas.openxmlformats.org/officeDocument/2006/relationships/image" Target="../media/image511.png"/><Relationship Id="rId4" Type="http://schemas.openxmlformats.org/officeDocument/2006/relationships/image" Target="../media/image41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1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12.png"/><Relationship Id="rId5" Type="http://schemas.openxmlformats.org/officeDocument/2006/relationships/image" Target="../media/image1110.png"/><Relationship Id="rId4" Type="http://schemas.openxmlformats.org/officeDocument/2006/relationships/image" Target="../media/image101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0.png"/><Relationship Id="rId5" Type="http://schemas.openxmlformats.org/officeDocument/2006/relationships/image" Target="../media/image161.png"/><Relationship Id="rId4" Type="http://schemas.openxmlformats.org/officeDocument/2006/relationships/image" Target="../media/image151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21.png"/><Relationship Id="rId5" Type="http://schemas.openxmlformats.org/officeDocument/2006/relationships/image" Target="../media/image211.png"/><Relationship Id="rId4" Type="http://schemas.openxmlformats.org/officeDocument/2006/relationships/image" Target="../media/image201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4" Type="http://schemas.openxmlformats.org/officeDocument/2006/relationships/image" Target="../media/image25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Addition formulae (7.1)</a:t>
            </a:r>
          </a:p>
        </p:txBody>
      </p:sp>
    </p:spTree>
    <p:extLst>
      <p:ext uri="{BB962C8B-B14F-4D97-AF65-F5344CB8AC3E}">
        <p14:creationId xmlns:p14="http://schemas.microsoft.com/office/powerpoint/2010/main" val="323737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⁡(−15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⁡(−15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l="-4830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⁡(75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⁡(75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45°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⁡(45°)≡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8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109007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5" y="2622"/>
                  <a:ext cx="1733" cy="53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⁡(30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°)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5" y="2622"/>
                  <a:ext cx="1733" cy="53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3530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0" y="2695"/>
                  <a:ext cx="1657" cy="53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⁡(30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°)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0" y="2695"/>
                  <a:ext cx="1657" cy="534"/>
                </a:xfrm>
                <a:prstGeom prst="rect">
                  <a:avLst/>
                </a:prstGeom>
                <a:blipFill>
                  <a:blip r:embed="rId5"/>
                  <a:stretch>
                    <a:fillRect b="-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5"/>
            <a:ext cx="3272035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9" y="2718"/>
                  <a:ext cx="1719" cy="53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⁡(30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°)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9" y="2718"/>
                  <a:ext cx="1719" cy="534"/>
                </a:xfrm>
                <a:prstGeom prst="rect">
                  <a:avLst/>
                </a:prstGeom>
                <a:blipFill>
                  <a:blip r:embed="rId6"/>
                  <a:stretch>
                    <a:fillRect b="-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7203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95"/>
                  <a:ext cx="1758" cy="53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  <m:r>
                                    <a:rPr lang="en-GB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⁡(30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°)</m:t>
                          </m:r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⁡(15°)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95"/>
                  <a:ext cx="1758" cy="534"/>
                </a:xfrm>
                <a:prstGeom prst="rect">
                  <a:avLst/>
                </a:prstGeom>
                <a:blipFill>
                  <a:blip r:embed="rId7"/>
                  <a:stretch>
                    <a:fillRect b="-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⁡(45°)≡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51420" y="34901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5719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109007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5" y="2689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40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5" y="2689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3530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0" y="2783"/>
                  <a:ext cx="1657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40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0" y="2783"/>
                  <a:ext cx="1657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5"/>
            <a:ext cx="3272035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1" y="2776"/>
                  <a:ext cx="171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40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1" y="2776"/>
                  <a:ext cx="1719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7203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3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40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3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51420" y="34901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117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109007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5" y="2689"/>
                  <a:ext cx="1733" cy="41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5" y="2689"/>
                  <a:ext cx="1733" cy="419"/>
                </a:xfrm>
                <a:prstGeom prst="rect">
                  <a:avLst/>
                </a:prstGeom>
                <a:blipFill>
                  <a:blip r:embed="rId4"/>
                  <a:stretch>
                    <a:fillRect b="-568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3530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0" y="2751"/>
                  <a:ext cx="1657" cy="42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0" y="2751"/>
                  <a:ext cx="1657" cy="422"/>
                </a:xfrm>
                <a:prstGeom prst="rect">
                  <a:avLst/>
                </a:prstGeom>
                <a:blipFill>
                  <a:blip r:embed="rId5"/>
                  <a:stretch>
                    <a:fillRect b="-449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5"/>
            <a:ext cx="3272035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1" y="2776"/>
                  <a:ext cx="1719" cy="42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GB" altLang="en-US" sz="2000" i="0" smtClean="0">
                              <a:latin typeface="Cambria Math" panose="02040503050406030204" pitchFamily="18" charset="0"/>
                            </a:rPr>
                            <m:t>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1" y="2776"/>
                  <a:ext cx="1719" cy="422"/>
                </a:xfrm>
                <a:prstGeom prst="rect">
                  <a:avLst/>
                </a:prstGeom>
                <a:blipFill>
                  <a:blip r:embed="rId6"/>
                  <a:stretch>
                    <a:fillRect b="-33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7203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3"/>
                  <a:ext cx="1758" cy="45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3"/>
                  <a:ext cx="1758" cy="450"/>
                </a:xfrm>
                <a:prstGeom prst="rect">
                  <a:avLst/>
                </a:prstGeom>
                <a:blipFill>
                  <a:blip r:embed="rId7"/>
                  <a:stretch>
                    <a:fillRect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51420" y="34901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5511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109007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55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osec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</m:t>
                      </m:r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55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3530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0" y="2783"/>
                  <a:ext cx="1657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0" y="2783"/>
                  <a:ext cx="1657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5"/>
            <a:ext cx="3272035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1" y="2776"/>
                  <a:ext cx="1719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1" y="2776"/>
                  <a:ext cx="1719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7203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3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osec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3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what is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tan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equal to?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85761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49534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452</Words>
  <Application>Microsoft Office PowerPoint</Application>
  <PresentationFormat>On-screen Show (4:3)</PresentationFormat>
  <Paragraphs>32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Addition formulae (7.1)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17</cp:revision>
  <dcterms:created xsi:type="dcterms:W3CDTF">2020-04-22T14:47:14Z</dcterms:created>
  <dcterms:modified xsi:type="dcterms:W3CDTF">2021-02-27T17:13:00Z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