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1.png"/><Relationship Id="rId5" Type="http://schemas.openxmlformats.org/officeDocument/2006/relationships/image" Target="../media/image511.png"/><Relationship Id="rId4" Type="http://schemas.openxmlformats.org/officeDocument/2006/relationships/image" Target="../media/image411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1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12.png"/><Relationship Id="rId5" Type="http://schemas.openxmlformats.org/officeDocument/2006/relationships/image" Target="../media/image1110.png"/><Relationship Id="rId4" Type="http://schemas.openxmlformats.org/officeDocument/2006/relationships/image" Target="../media/image1011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0.png"/><Relationship Id="rId5" Type="http://schemas.openxmlformats.org/officeDocument/2006/relationships/image" Target="../media/image161.png"/><Relationship Id="rId4" Type="http://schemas.openxmlformats.org/officeDocument/2006/relationships/image" Target="../media/image151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21.png"/><Relationship Id="rId5" Type="http://schemas.openxmlformats.org/officeDocument/2006/relationships/image" Target="../media/image211.png"/><Relationship Id="rId4" Type="http://schemas.openxmlformats.org/officeDocument/2006/relationships/image" Target="../media/image201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4" Type="http://schemas.openxmlformats.org/officeDocument/2006/relationships/image" Target="../media/image25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Addition formulae (7.1)</a:t>
            </a:r>
          </a:p>
        </p:txBody>
      </p:sp>
    </p:spTree>
    <p:extLst>
      <p:ext uri="{BB962C8B-B14F-4D97-AF65-F5344CB8AC3E}">
        <p14:creationId xmlns:p14="http://schemas.microsoft.com/office/powerpoint/2010/main" val="323737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⁡(−15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53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⁡(−15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393"/>
                </a:xfrm>
                <a:prstGeom prst="rect">
                  <a:avLst/>
                </a:prstGeom>
                <a:blipFill>
                  <a:blip r:embed="rId5"/>
                  <a:stretch>
                    <a:fillRect l="-4830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⁡(75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⁡(75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37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⁡(45°)≡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9975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9" name="Countdown_timer.wmv">
            <a:hlinkClick r:id="" action="ppaction://media"/>
            <a:extLst>
              <a:ext uri="{FF2B5EF4-FFF2-40B4-BE49-F238E27FC236}">
                <a16:creationId xmlns:a16="http://schemas.microsoft.com/office/drawing/2014/main" id="{8F555F90-F5AA-4B7E-A819-D12B14F7BF6D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8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109007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5" y="2622"/>
                  <a:ext cx="1733" cy="53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⁡(30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°)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5" y="2622"/>
                  <a:ext cx="1733" cy="53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3530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0" y="2695"/>
                  <a:ext cx="1657" cy="53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⁡(30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°)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0" y="2695"/>
                  <a:ext cx="1657" cy="534"/>
                </a:xfrm>
                <a:prstGeom prst="rect">
                  <a:avLst/>
                </a:prstGeom>
                <a:blipFill>
                  <a:blip r:embed="rId5"/>
                  <a:stretch>
                    <a:fillRect b="-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5"/>
            <a:ext cx="3272035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9" y="2718"/>
                  <a:ext cx="1719" cy="53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⁡(30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°)</m:t>
                          </m:r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9" y="2718"/>
                  <a:ext cx="1719" cy="534"/>
                </a:xfrm>
                <a:prstGeom prst="rect">
                  <a:avLst/>
                </a:prstGeom>
                <a:blipFill>
                  <a:blip r:embed="rId6"/>
                  <a:stretch>
                    <a:fillRect b="-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7203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95"/>
                  <a:ext cx="1758" cy="53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⁡(30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°)</m:t>
                          </m:r>
                          <m:r>
                            <m:rPr>
                              <m:sty m:val="p"/>
                            </m:rPr>
                            <a:rPr lang="en-GB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  <m:r>
                            <a:rPr lang="en-GB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⁡(15°)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95"/>
                  <a:ext cx="1758" cy="534"/>
                </a:xfrm>
                <a:prstGeom prst="rect">
                  <a:avLst/>
                </a:prstGeom>
                <a:blipFill>
                  <a:blip r:embed="rId7"/>
                  <a:stretch>
                    <a:fillRect b="-88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⁡(45°)≡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51420" y="34901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5719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109007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5" y="2689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40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5" y="2689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3530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0" y="2783"/>
                  <a:ext cx="1657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40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0" y="2783"/>
                  <a:ext cx="1657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5"/>
            <a:ext cx="3272035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1" y="2776"/>
                  <a:ext cx="171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40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1" y="2776"/>
                  <a:ext cx="1719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7203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3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40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3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)≡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51420" y="34901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117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109007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5" y="2689"/>
                  <a:ext cx="1733" cy="41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5" y="2689"/>
                  <a:ext cx="1733" cy="419"/>
                </a:xfrm>
                <a:prstGeom prst="rect">
                  <a:avLst/>
                </a:prstGeom>
                <a:blipFill>
                  <a:blip r:embed="rId4"/>
                  <a:stretch>
                    <a:fillRect b="-568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3530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0" y="2751"/>
                  <a:ext cx="1657" cy="42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0" y="2751"/>
                  <a:ext cx="1657" cy="422"/>
                </a:xfrm>
                <a:prstGeom prst="rect">
                  <a:avLst/>
                </a:prstGeom>
                <a:blipFill>
                  <a:blip r:embed="rId5"/>
                  <a:stretch>
                    <a:fillRect b="-449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5"/>
            <a:ext cx="3272035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1" y="2776"/>
                  <a:ext cx="1719" cy="42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en-GB" altLang="en-US" sz="2000" i="0" smtClean="0">
                              <a:latin typeface="Cambria Math" panose="02040503050406030204" pitchFamily="18" charset="0"/>
                            </a:rPr>
                            <m:t>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1" y="2776"/>
                  <a:ext cx="1719" cy="422"/>
                </a:xfrm>
                <a:prstGeom prst="rect">
                  <a:avLst/>
                </a:prstGeom>
                <a:blipFill>
                  <a:blip r:embed="rId6"/>
                  <a:stretch>
                    <a:fillRect b="-33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7203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3"/>
                  <a:ext cx="1758" cy="45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3"/>
                  <a:ext cx="1758" cy="450"/>
                </a:xfrm>
                <a:prstGeom prst="rect">
                  <a:avLst/>
                </a:prstGeom>
                <a:blipFill>
                  <a:blip r:embed="rId7"/>
                  <a:stretch>
                    <a:fillRect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51420" y="34901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55119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109007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755"/>
                  <a:ext cx="173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osec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</m:t>
                      </m:r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755"/>
                  <a:ext cx="1733" cy="309"/>
                </a:xfrm>
                <a:prstGeom prst="rect">
                  <a:avLst/>
                </a:prstGeom>
                <a:blipFill>
                  <a:blip r:embed="rId4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3530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00" y="2783"/>
                  <a:ext cx="1657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0" y="2783"/>
                  <a:ext cx="1657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1" y="3610505"/>
            <a:ext cx="3272035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61" y="2776"/>
                  <a:ext cx="1719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1" y="2776"/>
                  <a:ext cx="1719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3272034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783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osec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783"/>
                  <a:ext cx="1758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func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, what is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000" b="0" i="0" smtClean="0">
                        <a:latin typeface="Cambria Math" panose="02040503050406030204" pitchFamily="18" charset="0"/>
                      </a:rPr>
                      <m:t>tan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000" dirty="0">
                    <a:latin typeface="+mn-lt"/>
                  </a:rPr>
                  <a:t> equal to?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7148" y="202378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85761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49534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F4ACD3-C1C7-4B31-99D5-26208BF63D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D83657-E9FC-4607-85D7-613DADDF32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0F04F6-4D69-4E2F-A550-8EC1487CBC2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452</Words>
  <Application>Microsoft Office PowerPoint</Application>
  <PresentationFormat>On-screen Show (4:3)</PresentationFormat>
  <Paragraphs>32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Addition formulae (7.1)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17</cp:revision>
  <dcterms:created xsi:type="dcterms:W3CDTF">2020-04-22T14:47:14Z</dcterms:created>
  <dcterms:modified xsi:type="dcterms:W3CDTF">2021-02-27T17:13:00Z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