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7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10" Type="http://schemas.openxmlformats.org/officeDocument/2006/relationships/image" Target="../media/image2.png"/><Relationship Id="rId4" Type="http://schemas.openxmlformats.org/officeDocument/2006/relationships/image" Target="../media/image1140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3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20.png"/><Relationship Id="rId5" Type="http://schemas.openxmlformats.org/officeDocument/2006/relationships/image" Target="../media/image1211.png"/><Relationship Id="rId10" Type="http://schemas.openxmlformats.org/officeDocument/2006/relationships/image" Target="../media/image3.png"/><Relationship Id="rId4" Type="http://schemas.openxmlformats.org/officeDocument/2006/relationships/image" Target="../media/image1200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7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20.png"/><Relationship Id="rId5" Type="http://schemas.openxmlformats.org/officeDocument/2006/relationships/image" Target="../media/image1150.png"/><Relationship Id="rId10" Type="http://schemas.openxmlformats.org/officeDocument/2006/relationships/image" Target="../media/image4.png"/><Relationship Id="rId4" Type="http://schemas.openxmlformats.org/officeDocument/2006/relationships/image" Target="../media/image1200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7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20.png"/><Relationship Id="rId5" Type="http://schemas.openxmlformats.org/officeDocument/2006/relationships/image" Target="../media/image1280.png"/><Relationship Id="rId10" Type="http://schemas.openxmlformats.org/officeDocument/2006/relationships/image" Target="../media/image3.png"/><Relationship Id="rId4" Type="http://schemas.openxmlformats.org/officeDocument/2006/relationships/image" Target="../media/image1200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3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20.png"/><Relationship Id="rId5" Type="http://schemas.openxmlformats.org/officeDocument/2006/relationships/image" Target="../media/image1311.png"/><Relationship Id="rId4" Type="http://schemas.openxmlformats.org/officeDocument/2006/relationships/image" Target="../media/image130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5.png"/><Relationship Id="rId5" Type="http://schemas.openxmlformats.org/officeDocument/2006/relationships/image" Target="../media/image1311.png"/><Relationship Id="rId4" Type="http://schemas.openxmlformats.org/officeDocument/2006/relationships/image" Target="../media/image1300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66218"/>
            <a:ext cx="8515350" cy="1325563"/>
          </a:xfrm>
        </p:spPr>
        <p:txBody>
          <a:bodyPr/>
          <a:lstStyle/>
          <a:p>
            <a:r>
              <a:rPr lang="en-GB" b="1" dirty="0"/>
              <a:t>Inverse trigonometric functions (6.5)</a:t>
            </a:r>
          </a:p>
        </p:txBody>
      </p:sp>
    </p:spTree>
    <p:extLst>
      <p:ext uri="{BB962C8B-B14F-4D97-AF65-F5344CB8AC3E}">
        <p14:creationId xmlns:p14="http://schemas.microsoft.com/office/powerpoint/2010/main" val="37819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98813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74088"/>
            <a:ext cx="2801079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98812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73" y="5674087"/>
            <a:ext cx="2860462" cy="931245"/>
            <a:chOff x="3328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47677"/>
                <a:ext cx="4728428" cy="130256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dirty="0">
                    <a:latin typeface="+mn-lt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alt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for a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restricted domain. What is the range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47677"/>
                <a:ext cx="4728428" cy="1302562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542" r="-1671" b="-604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72347" y="433646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939F89-3A5C-499A-95C8-30AF6F1D3F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93" r="16463" b="43615"/>
          <a:stretch/>
        </p:blipFill>
        <p:spPr>
          <a:xfrm>
            <a:off x="533052" y="1624765"/>
            <a:ext cx="4506640" cy="28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98813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5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</a:t>
                  </a:r>
                  <a:r>
                    <a:rPr lang="en-GB" alt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513"/>
                </a:xfrm>
                <a:prstGeom prst="rect">
                  <a:avLst/>
                </a:prstGeom>
                <a:blipFill>
                  <a:blip r:embed="rId4"/>
                  <a:stretch>
                    <a:fillRect l="-1651" b="-925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74088"/>
            <a:ext cx="2801079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blipFill>
                  <a:blip r:embed="rId5"/>
                  <a:stretch>
                    <a:fillRect l="-2315"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98812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5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513"/>
                </a:xfrm>
                <a:prstGeom prst="rect">
                  <a:avLst/>
                </a:prstGeom>
                <a:blipFill>
                  <a:blip r:embed="rId6"/>
                  <a:stretch>
                    <a:fillRect b="-925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73" y="5674087"/>
            <a:ext cx="2860462" cy="931245"/>
            <a:chOff x="3328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47677"/>
                <a:ext cx="4728428" cy="131950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dirty="0">
                    <a:latin typeface="+mn-lt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altLang="en-US" sz="2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for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domain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+mn-lt"/>
                  </a:rPr>
                  <a:t>. What is the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47677"/>
                <a:ext cx="4728428" cy="1319502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257" t="-2752" b="-1009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72347" y="433646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CF667C-E29E-4628-9F3B-2DC69764C4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028" r="24772" b="44257"/>
          <a:stretch/>
        </p:blipFill>
        <p:spPr>
          <a:xfrm>
            <a:off x="866047" y="1601565"/>
            <a:ext cx="3906299" cy="28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98813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5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</a:t>
                  </a:r>
                  <a:r>
                    <a:rPr lang="en-GB" alt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513"/>
                </a:xfrm>
                <a:prstGeom prst="rect">
                  <a:avLst/>
                </a:prstGeom>
                <a:blipFill>
                  <a:blip r:embed="rId4"/>
                  <a:stretch>
                    <a:fillRect l="-1651" b="-925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74088"/>
            <a:ext cx="2801079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98812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5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513"/>
                </a:xfrm>
                <a:prstGeom prst="rect">
                  <a:avLst/>
                </a:prstGeom>
                <a:blipFill>
                  <a:blip r:embed="rId6"/>
                  <a:stretch>
                    <a:fillRect b="-925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73" y="5674087"/>
            <a:ext cx="2860462" cy="931245"/>
            <a:chOff x="3328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47677"/>
                <a:ext cx="4728428" cy="131950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dirty="0">
                    <a:latin typeface="+mn-lt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alt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for a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restricted domain. What is the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47677"/>
                <a:ext cx="4728428" cy="1319502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596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30576" y="556347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3087A1-DF24-4380-82E0-03BDE95E04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506" r="20088" b="44524"/>
          <a:stretch/>
        </p:blipFill>
        <p:spPr>
          <a:xfrm>
            <a:off x="830576" y="1623932"/>
            <a:ext cx="4026221" cy="27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98813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5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</a:t>
                  </a:r>
                  <a:r>
                    <a:rPr lang="en-GB" alt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513"/>
                </a:xfrm>
                <a:prstGeom prst="rect">
                  <a:avLst/>
                </a:prstGeom>
                <a:blipFill>
                  <a:blip r:embed="rId4"/>
                  <a:stretch>
                    <a:fillRect l="-1651" b="-925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74088"/>
            <a:ext cx="2801079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705" cy="393"/>
                </a:xfrm>
                <a:prstGeom prst="rect">
                  <a:avLst/>
                </a:prstGeom>
                <a:blipFill>
                  <a:blip r:embed="rId5"/>
                  <a:stretch>
                    <a:fillRect l="-2083"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98812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5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513"/>
                </a:xfrm>
                <a:prstGeom prst="rect">
                  <a:avLst/>
                </a:prstGeom>
                <a:blipFill>
                  <a:blip r:embed="rId6"/>
                  <a:stretch>
                    <a:fillRect b="-925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73" y="5674087"/>
            <a:ext cx="2860462" cy="931245"/>
            <a:chOff x="3328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8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47677"/>
                <a:ext cx="4728428" cy="131950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dirty="0">
                    <a:latin typeface="+mn-lt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altLang="en-US" sz="2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for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domain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+mn-lt"/>
                  </a:rPr>
                  <a:t>. What is the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47677"/>
                <a:ext cx="4728428" cy="1319502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257" t="-2752" b="-1009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72347" y="5583970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2B6584-3EB0-4924-8358-34279D17A0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028" r="24772" b="44257"/>
          <a:stretch/>
        </p:blipFill>
        <p:spPr>
          <a:xfrm>
            <a:off x="866047" y="1601565"/>
            <a:ext cx="3906299" cy="28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9" y="4498813"/>
            <a:ext cx="3307301" cy="931244"/>
            <a:chOff x="3161" y="2537"/>
            <a:chExt cx="2218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218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20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2058" cy="357"/>
                </a:xfrm>
                <a:prstGeom prst="rect">
                  <a:avLst/>
                </a:prstGeom>
                <a:blipFill>
                  <a:blip r:embed="rId4"/>
                  <a:stretch>
                    <a:fillRect l="-1984" t="-9333" r="-397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74088"/>
            <a:ext cx="330730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70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 alt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700" cy="357"/>
                </a:xfrm>
                <a:prstGeom prst="rect">
                  <a:avLst/>
                </a:prstGeom>
                <a:blipFill>
                  <a:blip r:embed="rId5"/>
                  <a:stretch>
                    <a:fillRect l="-1572" t="-9211" r="-393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0" y="4514333"/>
            <a:ext cx="3208953" cy="931245"/>
            <a:chOff x="3322" y="2614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14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27" y="2765"/>
                  <a:ext cx="1697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7" y="2765"/>
                  <a:ext cx="1697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72" y="5674087"/>
            <a:ext cx="3199491" cy="931245"/>
            <a:chOff x="3328" y="2602"/>
            <a:chExt cx="2029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029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92" y="2746"/>
                  <a:ext cx="189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  <m:r>
                                <m:rPr>
                                  <m:sty m:val="p"/>
                                </m:rPr>
                                <a:rPr lang="en-GB" altLang="en-US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2" y="2746"/>
                  <a:ext cx="1894" cy="357"/>
                </a:xfrm>
                <a:prstGeom prst="rect">
                  <a:avLst/>
                </a:prstGeom>
                <a:blipFill>
                  <a:blip r:embed="rId7"/>
                  <a:stretch>
                    <a:fillRect l="-2449" t="-9211" r="-1020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247677"/>
            <a:ext cx="4728428" cy="131950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The above shows a section of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function in radians. What is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equation of the function?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84908" y="554019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4F37AE-B704-442E-8CE5-E2F6243042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89" r="22470" b="42533"/>
          <a:stretch/>
        </p:blipFill>
        <p:spPr>
          <a:xfrm>
            <a:off x="1128727" y="1656565"/>
            <a:ext cx="3713096" cy="26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9" y="4498813"/>
            <a:ext cx="3307301" cy="931244"/>
            <a:chOff x="3161" y="2537"/>
            <a:chExt cx="2218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218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20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2058" cy="357"/>
                </a:xfrm>
                <a:prstGeom prst="rect">
                  <a:avLst/>
                </a:prstGeom>
                <a:blipFill>
                  <a:blip r:embed="rId4"/>
                  <a:stretch>
                    <a:fillRect l="-1984" t="-9333" r="-397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74088"/>
            <a:ext cx="330730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70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 alt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700" cy="357"/>
                </a:xfrm>
                <a:prstGeom prst="rect">
                  <a:avLst/>
                </a:prstGeom>
                <a:blipFill>
                  <a:blip r:embed="rId5"/>
                  <a:stretch>
                    <a:fillRect l="-1572" t="-9211" r="-393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0" y="4514333"/>
            <a:ext cx="3208953" cy="931245"/>
            <a:chOff x="3322" y="2614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14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38" y="2765"/>
                  <a:ext cx="1697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8" y="2765"/>
                  <a:ext cx="1697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72" y="5674087"/>
            <a:ext cx="3199491" cy="931245"/>
            <a:chOff x="3328" y="2602"/>
            <a:chExt cx="2029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029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92" y="2752"/>
                  <a:ext cx="189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  <m:r>
                                <m:rPr>
                                  <m:sty m:val="p"/>
                                </m:rPr>
                                <a:rPr lang="en-GB" altLang="en-US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GB" alt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2" y="2752"/>
                  <a:ext cx="1894" cy="357"/>
                </a:xfrm>
                <a:prstGeom prst="rect">
                  <a:avLst/>
                </a:prstGeom>
                <a:blipFill>
                  <a:blip r:embed="rId7"/>
                  <a:stretch>
                    <a:fillRect l="-2449" t="-9333" r="-1020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247677"/>
            <a:ext cx="4728428" cy="131950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The above shows a section of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function in radians. What is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equation of the function?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6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986096" y="556411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8A60B7-C22F-4134-A262-2FE633FF85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520" t="3218" r="21528" b="43218"/>
          <a:stretch/>
        </p:blipFill>
        <p:spPr>
          <a:xfrm>
            <a:off x="677699" y="1686622"/>
            <a:ext cx="4407209" cy="27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1DDA5-7D91-4F2F-A616-30D7A3767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32203-953F-46E0-8FC8-8419509DE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06D50-57A0-44CD-8BE4-D6D4971CFF9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547</Words>
  <Application>Microsoft Office PowerPoint</Application>
  <PresentationFormat>On-screen Show (4:3)</PresentationFormat>
  <Paragraphs>49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Inverse trigonometric functions (6.5)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17</cp:revision>
  <dcterms:created xsi:type="dcterms:W3CDTF">2020-04-22T14:47:14Z</dcterms:created>
  <dcterms:modified xsi:type="dcterms:W3CDTF">2021-02-25T09:29:10Z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