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0"/>
  </p:notesMasterIdLst>
  <p:sldIdLst>
    <p:sldId id="256" r:id="rId5"/>
    <p:sldId id="257" r:id="rId6"/>
    <p:sldId id="258" r:id="rId7"/>
    <p:sldId id="259" r:id="rId8"/>
    <p:sldId id="260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414" autoAdjust="0"/>
    <p:restoredTop sz="94660"/>
  </p:normalViewPr>
  <p:slideViewPr>
    <p:cSldViewPr snapToGrid="0">
      <p:cViewPr varScale="1">
        <p:scale>
          <a:sx n="70" d="100"/>
          <a:sy n="70" d="100"/>
        </p:scale>
        <p:origin x="108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12" Type="http://schemas.openxmlformats.org/officeDocument/2006/relationships/image" Target="../media/image12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11" Type="http://schemas.openxmlformats.org/officeDocument/2006/relationships/image" Target="../media/image11.wmf"/><Relationship Id="rId5" Type="http://schemas.openxmlformats.org/officeDocument/2006/relationships/image" Target="../media/image5.wmf"/><Relationship Id="rId10" Type="http://schemas.openxmlformats.org/officeDocument/2006/relationships/image" Target="../media/image10.wmf"/><Relationship Id="rId4" Type="http://schemas.openxmlformats.org/officeDocument/2006/relationships/image" Target="../media/image4.wmf"/><Relationship Id="rId9" Type="http://schemas.openxmlformats.org/officeDocument/2006/relationships/image" Target="../media/image9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image" Target="../media/image3.wmf"/><Relationship Id="rId7" Type="http://schemas.openxmlformats.org/officeDocument/2006/relationships/image" Target="../media/image16.wmf"/><Relationship Id="rId12" Type="http://schemas.openxmlformats.org/officeDocument/2006/relationships/image" Target="../media/image12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15.wmf"/><Relationship Id="rId11" Type="http://schemas.openxmlformats.org/officeDocument/2006/relationships/image" Target="../media/image11.wmf"/><Relationship Id="rId5" Type="http://schemas.openxmlformats.org/officeDocument/2006/relationships/image" Target="../media/image14.wmf"/><Relationship Id="rId10" Type="http://schemas.openxmlformats.org/officeDocument/2006/relationships/image" Target="../media/image10.wmf"/><Relationship Id="rId4" Type="http://schemas.openxmlformats.org/officeDocument/2006/relationships/image" Target="../media/image13.wmf"/><Relationship Id="rId9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13" Type="http://schemas.openxmlformats.org/officeDocument/2006/relationships/image" Target="../media/image11.wmf"/><Relationship Id="rId3" Type="http://schemas.openxmlformats.org/officeDocument/2006/relationships/image" Target="../media/image19.wmf"/><Relationship Id="rId7" Type="http://schemas.openxmlformats.org/officeDocument/2006/relationships/image" Target="../media/image23.wmf"/><Relationship Id="rId12" Type="http://schemas.openxmlformats.org/officeDocument/2006/relationships/image" Target="../media/image10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6" Type="http://schemas.openxmlformats.org/officeDocument/2006/relationships/image" Target="../media/image22.wmf"/><Relationship Id="rId11" Type="http://schemas.openxmlformats.org/officeDocument/2006/relationships/image" Target="../media/image9.wmf"/><Relationship Id="rId5" Type="http://schemas.openxmlformats.org/officeDocument/2006/relationships/image" Target="../media/image21.wmf"/><Relationship Id="rId10" Type="http://schemas.openxmlformats.org/officeDocument/2006/relationships/image" Target="../media/image8.wmf"/><Relationship Id="rId4" Type="http://schemas.openxmlformats.org/officeDocument/2006/relationships/image" Target="../media/image20.wmf"/><Relationship Id="rId9" Type="http://schemas.openxmlformats.org/officeDocument/2006/relationships/image" Target="../media/image25.wmf"/><Relationship Id="rId14" Type="http://schemas.openxmlformats.org/officeDocument/2006/relationships/image" Target="../media/image12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33.wmf"/><Relationship Id="rId13" Type="http://schemas.openxmlformats.org/officeDocument/2006/relationships/image" Target="../media/image11.wmf"/><Relationship Id="rId3" Type="http://schemas.openxmlformats.org/officeDocument/2006/relationships/image" Target="../media/image28.wmf"/><Relationship Id="rId7" Type="http://schemas.openxmlformats.org/officeDocument/2006/relationships/image" Target="../media/image32.wmf"/><Relationship Id="rId12" Type="http://schemas.openxmlformats.org/officeDocument/2006/relationships/image" Target="../media/image10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Relationship Id="rId6" Type="http://schemas.openxmlformats.org/officeDocument/2006/relationships/image" Target="../media/image31.wmf"/><Relationship Id="rId11" Type="http://schemas.openxmlformats.org/officeDocument/2006/relationships/image" Target="../media/image9.wmf"/><Relationship Id="rId5" Type="http://schemas.openxmlformats.org/officeDocument/2006/relationships/image" Target="../media/image30.wmf"/><Relationship Id="rId10" Type="http://schemas.openxmlformats.org/officeDocument/2006/relationships/image" Target="../media/image8.wmf"/><Relationship Id="rId4" Type="http://schemas.openxmlformats.org/officeDocument/2006/relationships/image" Target="../media/image29.wmf"/><Relationship Id="rId9" Type="http://schemas.openxmlformats.org/officeDocument/2006/relationships/image" Target="../media/image34.wmf"/><Relationship Id="rId14" Type="http://schemas.openxmlformats.org/officeDocument/2006/relationships/image" Target="../media/image12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42.wmf"/><Relationship Id="rId13" Type="http://schemas.openxmlformats.org/officeDocument/2006/relationships/image" Target="../media/image47.wmf"/><Relationship Id="rId18" Type="http://schemas.openxmlformats.org/officeDocument/2006/relationships/image" Target="../media/image10.wmf"/><Relationship Id="rId3" Type="http://schemas.openxmlformats.org/officeDocument/2006/relationships/image" Target="../media/image37.wmf"/><Relationship Id="rId7" Type="http://schemas.openxmlformats.org/officeDocument/2006/relationships/image" Target="../media/image41.wmf"/><Relationship Id="rId12" Type="http://schemas.openxmlformats.org/officeDocument/2006/relationships/image" Target="../media/image46.wmf"/><Relationship Id="rId17" Type="http://schemas.openxmlformats.org/officeDocument/2006/relationships/image" Target="../media/image9.wmf"/><Relationship Id="rId2" Type="http://schemas.openxmlformats.org/officeDocument/2006/relationships/image" Target="../media/image36.wmf"/><Relationship Id="rId16" Type="http://schemas.openxmlformats.org/officeDocument/2006/relationships/image" Target="../media/image8.wmf"/><Relationship Id="rId20" Type="http://schemas.openxmlformats.org/officeDocument/2006/relationships/image" Target="../media/image12.wmf"/><Relationship Id="rId1" Type="http://schemas.openxmlformats.org/officeDocument/2006/relationships/image" Target="../media/image35.wmf"/><Relationship Id="rId6" Type="http://schemas.openxmlformats.org/officeDocument/2006/relationships/image" Target="../media/image40.wmf"/><Relationship Id="rId11" Type="http://schemas.openxmlformats.org/officeDocument/2006/relationships/image" Target="../media/image45.wmf"/><Relationship Id="rId5" Type="http://schemas.openxmlformats.org/officeDocument/2006/relationships/image" Target="../media/image39.wmf"/><Relationship Id="rId15" Type="http://schemas.openxmlformats.org/officeDocument/2006/relationships/image" Target="../media/image49.wmf"/><Relationship Id="rId10" Type="http://schemas.openxmlformats.org/officeDocument/2006/relationships/image" Target="../media/image44.wmf"/><Relationship Id="rId19" Type="http://schemas.openxmlformats.org/officeDocument/2006/relationships/image" Target="../media/image11.wmf"/><Relationship Id="rId4" Type="http://schemas.openxmlformats.org/officeDocument/2006/relationships/image" Target="../media/image38.wmf"/><Relationship Id="rId9" Type="http://schemas.openxmlformats.org/officeDocument/2006/relationships/image" Target="../media/image43.wmf"/><Relationship Id="rId14" Type="http://schemas.openxmlformats.org/officeDocument/2006/relationships/image" Target="../media/image4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402095-0A9F-4450-853C-1E417FC6D87B}" type="datetimeFigureOut">
              <a:rPr lang="en-GB" smtClean="0"/>
              <a:t>25/02/2021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9C520B-0B46-4152-9368-257B61061A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30403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25/02/2021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32525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25/02/2021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50027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25/02/2021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6960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25/02/2021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65498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25/02/2021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6435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25/02/2021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7134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25/02/2021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54976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25/02/2021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98408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25/02/2021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70764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25/02/2021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1353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25/02/2021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71990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1">
                <a:alpha val="20000"/>
              </a:schemeClr>
            </a:gs>
            <a:gs pos="7000">
              <a:schemeClr val="bg1">
                <a:lumMod val="95000"/>
              </a:schemeClr>
            </a:gs>
            <a:gs pos="95000">
              <a:schemeClr val="bg1">
                <a:lumMod val="95000"/>
              </a:schemeClr>
            </a:gs>
            <a:gs pos="100000">
              <a:schemeClr val="tx1">
                <a:alpha val="2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524E3E-551F-43C6-831F-FF63395BF3B9}" type="datetimeFigureOut">
              <a:rPr lang="en-GB" smtClean="0"/>
              <a:t>25/02/2021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04955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13" Type="http://schemas.openxmlformats.org/officeDocument/2006/relationships/oleObject" Target="../embeddings/oleObject6.bin"/><Relationship Id="rId18" Type="http://schemas.openxmlformats.org/officeDocument/2006/relationships/image" Target="../media/image8.wmf"/><Relationship Id="rId26" Type="http://schemas.openxmlformats.org/officeDocument/2006/relationships/image" Target="../media/image12.wmf"/><Relationship Id="rId3" Type="http://schemas.openxmlformats.org/officeDocument/2006/relationships/oleObject" Target="../embeddings/oleObject1.bin"/><Relationship Id="rId21" Type="http://schemas.openxmlformats.org/officeDocument/2006/relationships/oleObject" Target="../embeddings/oleObject10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5.wmf"/><Relationship Id="rId17" Type="http://schemas.openxmlformats.org/officeDocument/2006/relationships/oleObject" Target="../embeddings/oleObject8.bin"/><Relationship Id="rId25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7.wmf"/><Relationship Id="rId20" Type="http://schemas.openxmlformats.org/officeDocument/2006/relationships/image" Target="../media/image9.w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11" Type="http://schemas.openxmlformats.org/officeDocument/2006/relationships/oleObject" Target="../embeddings/oleObject5.bin"/><Relationship Id="rId24" Type="http://schemas.openxmlformats.org/officeDocument/2006/relationships/image" Target="../media/image11.wmf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23" Type="http://schemas.openxmlformats.org/officeDocument/2006/relationships/oleObject" Target="../embeddings/oleObject11.bin"/><Relationship Id="rId10" Type="http://schemas.openxmlformats.org/officeDocument/2006/relationships/image" Target="../media/image4.wmf"/><Relationship Id="rId19" Type="http://schemas.openxmlformats.org/officeDocument/2006/relationships/oleObject" Target="../embeddings/oleObject9.bin"/><Relationship Id="rId4" Type="http://schemas.openxmlformats.org/officeDocument/2006/relationships/image" Target="../media/image1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6.wmf"/><Relationship Id="rId22" Type="http://schemas.openxmlformats.org/officeDocument/2006/relationships/image" Target="../media/image10.wmf"/><Relationship Id="rId27" Type="http://schemas.openxmlformats.org/officeDocument/2006/relationships/image" Target="../media/image12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13" Type="http://schemas.openxmlformats.org/officeDocument/2006/relationships/oleObject" Target="../embeddings/oleObject18.bin"/><Relationship Id="rId18" Type="http://schemas.openxmlformats.org/officeDocument/2006/relationships/image" Target="../media/image8.wmf"/><Relationship Id="rId26" Type="http://schemas.openxmlformats.org/officeDocument/2006/relationships/image" Target="../media/image12.wmf"/><Relationship Id="rId3" Type="http://schemas.openxmlformats.org/officeDocument/2006/relationships/oleObject" Target="../embeddings/oleObject13.bin"/><Relationship Id="rId21" Type="http://schemas.openxmlformats.org/officeDocument/2006/relationships/oleObject" Target="../embeddings/oleObject10.bin"/><Relationship Id="rId7" Type="http://schemas.openxmlformats.org/officeDocument/2006/relationships/oleObject" Target="../embeddings/oleObject15.bin"/><Relationship Id="rId12" Type="http://schemas.openxmlformats.org/officeDocument/2006/relationships/image" Target="../media/image14.wmf"/><Relationship Id="rId17" Type="http://schemas.openxmlformats.org/officeDocument/2006/relationships/oleObject" Target="../embeddings/oleObject8.bin"/><Relationship Id="rId25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6.wmf"/><Relationship Id="rId20" Type="http://schemas.openxmlformats.org/officeDocument/2006/relationships/image" Target="../media/image9.wmf"/><Relationship Id="rId1" Type="http://schemas.openxmlformats.org/officeDocument/2006/relationships/vmlDrawing" Target="../drawings/vmlDrawing2.vml"/><Relationship Id="rId6" Type="http://schemas.openxmlformats.org/officeDocument/2006/relationships/image" Target="../media/image2.wmf"/><Relationship Id="rId11" Type="http://schemas.openxmlformats.org/officeDocument/2006/relationships/oleObject" Target="../embeddings/oleObject17.bin"/><Relationship Id="rId24" Type="http://schemas.openxmlformats.org/officeDocument/2006/relationships/image" Target="../media/image11.wmf"/><Relationship Id="rId5" Type="http://schemas.openxmlformats.org/officeDocument/2006/relationships/oleObject" Target="../embeddings/oleObject14.bin"/><Relationship Id="rId15" Type="http://schemas.openxmlformats.org/officeDocument/2006/relationships/oleObject" Target="../embeddings/oleObject19.bin"/><Relationship Id="rId23" Type="http://schemas.openxmlformats.org/officeDocument/2006/relationships/oleObject" Target="../embeddings/oleObject11.bin"/><Relationship Id="rId28" Type="http://schemas.openxmlformats.org/officeDocument/2006/relationships/image" Target="../media/image133.png"/><Relationship Id="rId10" Type="http://schemas.openxmlformats.org/officeDocument/2006/relationships/image" Target="../media/image13.wmf"/><Relationship Id="rId19" Type="http://schemas.openxmlformats.org/officeDocument/2006/relationships/oleObject" Target="../embeddings/oleObject9.bin"/><Relationship Id="rId4" Type="http://schemas.openxmlformats.org/officeDocument/2006/relationships/image" Target="../media/image1.wmf"/><Relationship Id="rId9" Type="http://schemas.openxmlformats.org/officeDocument/2006/relationships/oleObject" Target="../embeddings/oleObject16.bin"/><Relationship Id="rId14" Type="http://schemas.openxmlformats.org/officeDocument/2006/relationships/image" Target="../media/image15.wmf"/><Relationship Id="rId22" Type="http://schemas.openxmlformats.org/officeDocument/2006/relationships/image" Target="../media/image10.wmf"/><Relationship Id="rId27" Type="http://schemas.openxmlformats.org/officeDocument/2006/relationships/image" Target="../media/image128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13" Type="http://schemas.openxmlformats.org/officeDocument/2006/relationships/oleObject" Target="../embeddings/oleObject25.bin"/><Relationship Id="rId18" Type="http://schemas.openxmlformats.org/officeDocument/2006/relationships/image" Target="../media/image24.wmf"/><Relationship Id="rId26" Type="http://schemas.openxmlformats.org/officeDocument/2006/relationships/image" Target="../media/image10.wmf"/><Relationship Id="rId3" Type="http://schemas.openxmlformats.org/officeDocument/2006/relationships/oleObject" Target="../embeddings/oleObject20.bin"/><Relationship Id="rId21" Type="http://schemas.openxmlformats.org/officeDocument/2006/relationships/oleObject" Target="../embeddings/oleObject8.bin"/><Relationship Id="rId7" Type="http://schemas.openxmlformats.org/officeDocument/2006/relationships/oleObject" Target="../embeddings/oleObject22.bin"/><Relationship Id="rId12" Type="http://schemas.openxmlformats.org/officeDocument/2006/relationships/image" Target="../media/image21.wmf"/><Relationship Id="rId17" Type="http://schemas.openxmlformats.org/officeDocument/2006/relationships/oleObject" Target="../embeddings/oleObject27.bin"/><Relationship Id="rId25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3.wmf"/><Relationship Id="rId20" Type="http://schemas.openxmlformats.org/officeDocument/2006/relationships/image" Target="../media/image25.wmf"/><Relationship Id="rId29" Type="http://schemas.openxmlformats.org/officeDocument/2006/relationships/oleObject" Target="../embeddings/oleObject12.bin"/><Relationship Id="rId1" Type="http://schemas.openxmlformats.org/officeDocument/2006/relationships/vmlDrawing" Target="../drawings/vmlDrawing3.vml"/><Relationship Id="rId6" Type="http://schemas.openxmlformats.org/officeDocument/2006/relationships/image" Target="../media/image18.wmf"/><Relationship Id="rId11" Type="http://schemas.openxmlformats.org/officeDocument/2006/relationships/oleObject" Target="../embeddings/oleObject24.bin"/><Relationship Id="rId24" Type="http://schemas.openxmlformats.org/officeDocument/2006/relationships/image" Target="../media/image9.wmf"/><Relationship Id="rId32" Type="http://schemas.openxmlformats.org/officeDocument/2006/relationships/image" Target="../media/image133.png"/><Relationship Id="rId5" Type="http://schemas.openxmlformats.org/officeDocument/2006/relationships/oleObject" Target="../embeddings/oleObject21.bin"/><Relationship Id="rId15" Type="http://schemas.openxmlformats.org/officeDocument/2006/relationships/oleObject" Target="../embeddings/oleObject26.bin"/><Relationship Id="rId23" Type="http://schemas.openxmlformats.org/officeDocument/2006/relationships/oleObject" Target="../embeddings/oleObject9.bin"/><Relationship Id="rId28" Type="http://schemas.openxmlformats.org/officeDocument/2006/relationships/image" Target="../media/image11.wmf"/><Relationship Id="rId10" Type="http://schemas.openxmlformats.org/officeDocument/2006/relationships/image" Target="../media/image20.wmf"/><Relationship Id="rId19" Type="http://schemas.openxmlformats.org/officeDocument/2006/relationships/oleObject" Target="../embeddings/oleObject28.bin"/><Relationship Id="rId31" Type="http://schemas.openxmlformats.org/officeDocument/2006/relationships/image" Target="../media/image128.png"/><Relationship Id="rId4" Type="http://schemas.openxmlformats.org/officeDocument/2006/relationships/image" Target="../media/image17.wmf"/><Relationship Id="rId9" Type="http://schemas.openxmlformats.org/officeDocument/2006/relationships/oleObject" Target="../embeddings/oleObject23.bin"/><Relationship Id="rId14" Type="http://schemas.openxmlformats.org/officeDocument/2006/relationships/image" Target="../media/image22.wmf"/><Relationship Id="rId22" Type="http://schemas.openxmlformats.org/officeDocument/2006/relationships/image" Target="../media/image8.wmf"/><Relationship Id="rId27" Type="http://schemas.openxmlformats.org/officeDocument/2006/relationships/oleObject" Target="../embeddings/oleObject11.bin"/><Relationship Id="rId30" Type="http://schemas.openxmlformats.org/officeDocument/2006/relationships/image" Target="../media/image12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13" Type="http://schemas.openxmlformats.org/officeDocument/2006/relationships/oleObject" Target="../embeddings/oleObject34.bin"/><Relationship Id="rId18" Type="http://schemas.openxmlformats.org/officeDocument/2006/relationships/image" Target="../media/image33.wmf"/><Relationship Id="rId26" Type="http://schemas.openxmlformats.org/officeDocument/2006/relationships/image" Target="../media/image10.wmf"/><Relationship Id="rId3" Type="http://schemas.openxmlformats.org/officeDocument/2006/relationships/oleObject" Target="../embeddings/oleObject29.bin"/><Relationship Id="rId21" Type="http://schemas.openxmlformats.org/officeDocument/2006/relationships/oleObject" Target="../embeddings/oleObject8.bin"/><Relationship Id="rId7" Type="http://schemas.openxmlformats.org/officeDocument/2006/relationships/oleObject" Target="../embeddings/oleObject31.bin"/><Relationship Id="rId12" Type="http://schemas.openxmlformats.org/officeDocument/2006/relationships/image" Target="../media/image30.wmf"/><Relationship Id="rId17" Type="http://schemas.openxmlformats.org/officeDocument/2006/relationships/oleObject" Target="../embeddings/oleObject36.bin"/><Relationship Id="rId25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2.wmf"/><Relationship Id="rId20" Type="http://schemas.openxmlformats.org/officeDocument/2006/relationships/image" Target="../media/image34.wmf"/><Relationship Id="rId29" Type="http://schemas.openxmlformats.org/officeDocument/2006/relationships/oleObject" Target="../embeddings/oleObject12.bin"/><Relationship Id="rId1" Type="http://schemas.openxmlformats.org/officeDocument/2006/relationships/vmlDrawing" Target="../drawings/vmlDrawing4.vml"/><Relationship Id="rId6" Type="http://schemas.openxmlformats.org/officeDocument/2006/relationships/image" Target="../media/image27.wmf"/><Relationship Id="rId11" Type="http://schemas.openxmlformats.org/officeDocument/2006/relationships/oleObject" Target="../embeddings/oleObject33.bin"/><Relationship Id="rId24" Type="http://schemas.openxmlformats.org/officeDocument/2006/relationships/image" Target="../media/image9.wmf"/><Relationship Id="rId32" Type="http://schemas.openxmlformats.org/officeDocument/2006/relationships/image" Target="../media/image133.png"/><Relationship Id="rId5" Type="http://schemas.openxmlformats.org/officeDocument/2006/relationships/oleObject" Target="../embeddings/oleObject30.bin"/><Relationship Id="rId15" Type="http://schemas.openxmlformats.org/officeDocument/2006/relationships/oleObject" Target="../embeddings/oleObject35.bin"/><Relationship Id="rId23" Type="http://schemas.openxmlformats.org/officeDocument/2006/relationships/oleObject" Target="../embeddings/oleObject9.bin"/><Relationship Id="rId28" Type="http://schemas.openxmlformats.org/officeDocument/2006/relationships/image" Target="../media/image11.wmf"/><Relationship Id="rId10" Type="http://schemas.openxmlformats.org/officeDocument/2006/relationships/image" Target="../media/image29.wmf"/><Relationship Id="rId19" Type="http://schemas.openxmlformats.org/officeDocument/2006/relationships/oleObject" Target="../embeddings/oleObject37.bin"/><Relationship Id="rId31" Type="http://schemas.openxmlformats.org/officeDocument/2006/relationships/image" Target="../media/image128.png"/><Relationship Id="rId4" Type="http://schemas.openxmlformats.org/officeDocument/2006/relationships/image" Target="../media/image26.wmf"/><Relationship Id="rId9" Type="http://schemas.openxmlformats.org/officeDocument/2006/relationships/oleObject" Target="../embeddings/oleObject32.bin"/><Relationship Id="rId14" Type="http://schemas.openxmlformats.org/officeDocument/2006/relationships/image" Target="../media/image31.wmf"/><Relationship Id="rId22" Type="http://schemas.openxmlformats.org/officeDocument/2006/relationships/image" Target="../media/image8.wmf"/><Relationship Id="rId27" Type="http://schemas.openxmlformats.org/officeDocument/2006/relationships/oleObject" Target="../embeddings/oleObject11.bin"/><Relationship Id="rId30" Type="http://schemas.openxmlformats.org/officeDocument/2006/relationships/image" Target="../media/image12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wmf"/><Relationship Id="rId13" Type="http://schemas.openxmlformats.org/officeDocument/2006/relationships/oleObject" Target="../embeddings/oleObject43.bin"/><Relationship Id="rId18" Type="http://schemas.openxmlformats.org/officeDocument/2006/relationships/image" Target="../media/image42.wmf"/><Relationship Id="rId26" Type="http://schemas.openxmlformats.org/officeDocument/2006/relationships/image" Target="../media/image46.wmf"/><Relationship Id="rId39" Type="http://schemas.openxmlformats.org/officeDocument/2006/relationships/oleObject" Target="../embeddings/oleObject11.bin"/><Relationship Id="rId3" Type="http://schemas.openxmlformats.org/officeDocument/2006/relationships/oleObject" Target="../embeddings/oleObject38.bin"/><Relationship Id="rId21" Type="http://schemas.openxmlformats.org/officeDocument/2006/relationships/oleObject" Target="../embeddings/oleObject47.bin"/><Relationship Id="rId34" Type="http://schemas.openxmlformats.org/officeDocument/2006/relationships/image" Target="../media/image8.wmf"/><Relationship Id="rId42" Type="http://schemas.openxmlformats.org/officeDocument/2006/relationships/image" Target="../media/image12.wmf"/><Relationship Id="rId7" Type="http://schemas.openxmlformats.org/officeDocument/2006/relationships/oleObject" Target="../embeddings/oleObject40.bin"/><Relationship Id="rId12" Type="http://schemas.openxmlformats.org/officeDocument/2006/relationships/image" Target="../media/image39.wmf"/><Relationship Id="rId17" Type="http://schemas.openxmlformats.org/officeDocument/2006/relationships/oleObject" Target="../embeddings/oleObject45.bin"/><Relationship Id="rId25" Type="http://schemas.openxmlformats.org/officeDocument/2006/relationships/oleObject" Target="../embeddings/oleObject49.bin"/><Relationship Id="rId33" Type="http://schemas.openxmlformats.org/officeDocument/2006/relationships/oleObject" Target="../embeddings/oleObject8.bin"/><Relationship Id="rId38" Type="http://schemas.openxmlformats.org/officeDocument/2006/relationships/image" Target="../media/image10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1.wmf"/><Relationship Id="rId20" Type="http://schemas.openxmlformats.org/officeDocument/2006/relationships/image" Target="../media/image43.wmf"/><Relationship Id="rId29" Type="http://schemas.openxmlformats.org/officeDocument/2006/relationships/oleObject" Target="../embeddings/oleObject51.bin"/><Relationship Id="rId41" Type="http://schemas.openxmlformats.org/officeDocument/2006/relationships/oleObject" Target="../embeddings/oleObject12.bin"/><Relationship Id="rId1" Type="http://schemas.openxmlformats.org/officeDocument/2006/relationships/vmlDrawing" Target="../drawings/vmlDrawing5.vml"/><Relationship Id="rId6" Type="http://schemas.openxmlformats.org/officeDocument/2006/relationships/image" Target="../media/image36.wmf"/><Relationship Id="rId11" Type="http://schemas.openxmlformats.org/officeDocument/2006/relationships/oleObject" Target="../embeddings/oleObject42.bin"/><Relationship Id="rId24" Type="http://schemas.openxmlformats.org/officeDocument/2006/relationships/image" Target="../media/image45.wmf"/><Relationship Id="rId32" Type="http://schemas.openxmlformats.org/officeDocument/2006/relationships/image" Target="../media/image49.wmf"/><Relationship Id="rId37" Type="http://schemas.openxmlformats.org/officeDocument/2006/relationships/oleObject" Target="../embeddings/oleObject10.bin"/><Relationship Id="rId40" Type="http://schemas.openxmlformats.org/officeDocument/2006/relationships/image" Target="../media/image11.wmf"/><Relationship Id="rId5" Type="http://schemas.openxmlformats.org/officeDocument/2006/relationships/oleObject" Target="../embeddings/oleObject39.bin"/><Relationship Id="rId15" Type="http://schemas.openxmlformats.org/officeDocument/2006/relationships/oleObject" Target="../embeddings/oleObject44.bin"/><Relationship Id="rId23" Type="http://schemas.openxmlformats.org/officeDocument/2006/relationships/oleObject" Target="../embeddings/oleObject48.bin"/><Relationship Id="rId28" Type="http://schemas.openxmlformats.org/officeDocument/2006/relationships/image" Target="../media/image47.wmf"/><Relationship Id="rId36" Type="http://schemas.openxmlformats.org/officeDocument/2006/relationships/image" Target="../media/image9.wmf"/><Relationship Id="rId10" Type="http://schemas.openxmlformats.org/officeDocument/2006/relationships/image" Target="../media/image38.wmf"/><Relationship Id="rId19" Type="http://schemas.openxmlformats.org/officeDocument/2006/relationships/oleObject" Target="../embeddings/oleObject46.bin"/><Relationship Id="rId31" Type="http://schemas.openxmlformats.org/officeDocument/2006/relationships/oleObject" Target="../embeddings/oleObject52.bin"/><Relationship Id="rId44" Type="http://schemas.openxmlformats.org/officeDocument/2006/relationships/image" Target="../media/image133.png"/><Relationship Id="rId4" Type="http://schemas.openxmlformats.org/officeDocument/2006/relationships/image" Target="../media/image35.wmf"/><Relationship Id="rId9" Type="http://schemas.openxmlformats.org/officeDocument/2006/relationships/oleObject" Target="../embeddings/oleObject41.bin"/><Relationship Id="rId14" Type="http://schemas.openxmlformats.org/officeDocument/2006/relationships/image" Target="../media/image40.wmf"/><Relationship Id="rId22" Type="http://schemas.openxmlformats.org/officeDocument/2006/relationships/image" Target="../media/image44.wmf"/><Relationship Id="rId27" Type="http://schemas.openxmlformats.org/officeDocument/2006/relationships/oleObject" Target="../embeddings/oleObject50.bin"/><Relationship Id="rId30" Type="http://schemas.openxmlformats.org/officeDocument/2006/relationships/image" Target="../media/image48.wmf"/><Relationship Id="rId35" Type="http://schemas.openxmlformats.org/officeDocument/2006/relationships/oleObject" Target="../embeddings/oleObject9.bin"/><Relationship Id="rId43" Type="http://schemas.openxmlformats.org/officeDocument/2006/relationships/image" Target="../media/image12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600200"/>
            <a:ext cx="4419600" cy="4525963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en-GB" sz="1600" b="1" dirty="0">
                <a:latin typeface="Comic Sans MS" pitchFamily="66" charset="0"/>
              </a:rPr>
              <a:t>You need to know and be able to use the following identities</a:t>
            </a:r>
            <a:endParaRPr lang="en-GB" sz="1600" dirty="0">
              <a:latin typeface="Comic Sans MS" pitchFamily="66" charset="0"/>
            </a:endParaRPr>
          </a:p>
          <a:p>
            <a:pPr marL="0" indent="0" algn="ctr" eaLnBrk="1" hangingPunct="1">
              <a:buFontTx/>
              <a:buNone/>
            </a:pPr>
            <a:endParaRPr lang="en-GB" sz="1600" dirty="0">
              <a:latin typeface="Comic Sans MS" pitchFamily="66" charset="0"/>
            </a:endParaRPr>
          </a:p>
          <a:p>
            <a:pPr marL="0" indent="0" algn="ctr" eaLnBrk="1" hangingPunct="1">
              <a:buFontTx/>
              <a:buNone/>
            </a:pPr>
            <a:endParaRPr lang="en-GB" sz="1800" b="1" dirty="0">
              <a:latin typeface="Comic Sans MS" pitchFamily="66" charset="0"/>
            </a:endParaRPr>
          </a:p>
          <a:p>
            <a:pPr marL="0" indent="0" algn="ctr" eaLnBrk="1" hangingPunct="1">
              <a:buFontTx/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 eaLnBrk="1" hangingPunct="1">
              <a:buFontTx/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 eaLnBrk="1" hangingPunct="1">
              <a:buFontTx/>
              <a:buNone/>
            </a:pPr>
            <a:r>
              <a:rPr lang="en-GB" sz="1400" dirty="0">
                <a:latin typeface="Comic Sans MS" pitchFamily="66" charset="0"/>
              </a:rPr>
              <a:t>You might be asked to show where these come from…</a:t>
            </a:r>
          </a:p>
        </p:txBody>
      </p:sp>
      <p:graphicFrame>
        <p:nvGraphicFramePr>
          <p:cNvPr id="30730" name="Object 10"/>
          <p:cNvGraphicFramePr>
            <a:graphicFrameLocks noChangeAspect="1"/>
          </p:cNvGraphicFramePr>
          <p:nvPr/>
        </p:nvGraphicFramePr>
        <p:xfrm>
          <a:off x="1371600" y="2286000"/>
          <a:ext cx="193675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490" name="Equation" r:id="rId3" imgW="1104900" imgH="203200" progId="Equation.DSMT4">
                  <p:embed/>
                </p:oleObj>
              </mc:Choice>
              <mc:Fallback>
                <p:oleObj name="Equation" r:id="rId3" imgW="1104900" imgH="203200" progId="Equation.DSMT4">
                  <p:embed/>
                  <p:pic>
                    <p:nvPicPr>
                      <p:cNvPr id="3073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2286000"/>
                        <a:ext cx="1936750" cy="35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31" name="Object 11"/>
          <p:cNvGraphicFramePr>
            <a:graphicFrameLocks noChangeAspect="1"/>
          </p:cNvGraphicFramePr>
          <p:nvPr/>
        </p:nvGraphicFramePr>
        <p:xfrm>
          <a:off x="1295400" y="2743200"/>
          <a:ext cx="2136775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491" name="Equation" r:id="rId5" imgW="1218671" imgH="203112" progId="Equation.DSMT4">
                  <p:embed/>
                </p:oleObj>
              </mc:Choice>
              <mc:Fallback>
                <p:oleObj name="Equation" r:id="rId5" imgW="1218671" imgH="203112" progId="Equation.DSMT4">
                  <p:embed/>
                  <p:pic>
                    <p:nvPicPr>
                      <p:cNvPr id="30731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2743200"/>
                        <a:ext cx="2136775" cy="35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32" name="Object 12"/>
          <p:cNvGraphicFramePr>
            <a:graphicFrameLocks noChangeAspect="1"/>
          </p:cNvGraphicFramePr>
          <p:nvPr/>
        </p:nvGraphicFramePr>
        <p:xfrm>
          <a:off x="6172200" y="1600200"/>
          <a:ext cx="193675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492" name="Equation" r:id="rId7" imgW="1104900" imgH="203200" progId="Equation.DSMT4">
                  <p:embed/>
                </p:oleObj>
              </mc:Choice>
              <mc:Fallback>
                <p:oleObj name="Equation" r:id="rId7" imgW="1104900" imgH="203200" progId="Equation.DSMT4">
                  <p:embed/>
                  <p:pic>
                    <p:nvPicPr>
                      <p:cNvPr id="30732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72200" y="1600200"/>
                        <a:ext cx="1936750" cy="35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33" name="Object 13"/>
          <p:cNvGraphicFramePr>
            <a:graphicFrameLocks noChangeAspect="1"/>
          </p:cNvGraphicFramePr>
          <p:nvPr/>
        </p:nvGraphicFramePr>
        <p:xfrm>
          <a:off x="6062663" y="2133600"/>
          <a:ext cx="2673350" cy="733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493" name="Equation" r:id="rId9" imgW="1524000" imgH="419100" progId="Equation.DSMT4">
                  <p:embed/>
                </p:oleObj>
              </mc:Choice>
              <mc:Fallback>
                <p:oleObj name="Equation" r:id="rId9" imgW="1524000" imgH="419100" progId="Equation.DSMT4">
                  <p:embed/>
                  <p:pic>
                    <p:nvPicPr>
                      <p:cNvPr id="30733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62663" y="2133600"/>
                        <a:ext cx="2673350" cy="733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34" name="Object 14"/>
          <p:cNvGraphicFramePr>
            <a:graphicFrameLocks noChangeAspect="1"/>
          </p:cNvGraphicFramePr>
          <p:nvPr/>
        </p:nvGraphicFramePr>
        <p:xfrm>
          <a:off x="6380163" y="3105150"/>
          <a:ext cx="71755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494" name="Equation" r:id="rId11" imgW="406048" imgH="203024" progId="Equation.DSMT4">
                  <p:embed/>
                </p:oleObj>
              </mc:Choice>
              <mc:Fallback>
                <p:oleObj name="Equation" r:id="rId11" imgW="406048" imgH="203024" progId="Equation.DSMT4">
                  <p:embed/>
                  <p:pic>
                    <p:nvPicPr>
                      <p:cNvPr id="30734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80163" y="3105150"/>
                        <a:ext cx="717550" cy="35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35" name="Object 15"/>
          <p:cNvGraphicFramePr>
            <a:graphicFrameLocks noChangeAspect="1"/>
          </p:cNvGraphicFramePr>
          <p:nvPr/>
        </p:nvGraphicFramePr>
        <p:xfrm>
          <a:off x="7162800" y="3149600"/>
          <a:ext cx="427038" cy="288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495" name="Equation" r:id="rId13" imgW="241091" imgH="164957" progId="Equation.DSMT4">
                  <p:embed/>
                </p:oleObj>
              </mc:Choice>
              <mc:Fallback>
                <p:oleObj name="Equation" r:id="rId13" imgW="241091" imgH="164957" progId="Equation.DSMT4">
                  <p:embed/>
                  <p:pic>
                    <p:nvPicPr>
                      <p:cNvPr id="30735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62800" y="3149600"/>
                        <a:ext cx="427038" cy="288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36" name="Object 16"/>
          <p:cNvGraphicFramePr>
            <a:graphicFrameLocks noChangeAspect="1"/>
          </p:cNvGraphicFramePr>
          <p:nvPr/>
        </p:nvGraphicFramePr>
        <p:xfrm>
          <a:off x="7748588" y="3105150"/>
          <a:ext cx="963612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496" name="Equation" r:id="rId15" imgW="545626" imgH="203024" progId="Equation.DSMT4">
                  <p:embed/>
                </p:oleObj>
              </mc:Choice>
              <mc:Fallback>
                <p:oleObj name="Equation" r:id="rId15" imgW="545626" imgH="203024" progId="Equation.DSMT4">
                  <p:embed/>
                  <p:pic>
                    <p:nvPicPr>
                      <p:cNvPr id="30736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48588" y="3105150"/>
                        <a:ext cx="963612" cy="35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37" name="Text Box 17"/>
          <p:cNvSpPr txBox="1">
            <a:spLocks noChangeArrowheads="1"/>
          </p:cNvSpPr>
          <p:nvPr/>
        </p:nvSpPr>
        <p:spPr bwMode="auto">
          <a:xfrm>
            <a:off x="4800600" y="1981200"/>
            <a:ext cx="106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200">
                <a:solidFill>
                  <a:srgbClr val="FF0000"/>
                </a:solidFill>
                <a:latin typeface="Comic Sans MS" pitchFamily="66" charset="0"/>
              </a:rPr>
              <a:t>Divide all by cos</a:t>
            </a:r>
            <a:r>
              <a:rPr lang="en-GB" sz="1200" baseline="30000">
                <a:solidFill>
                  <a:srgbClr val="FF0000"/>
                </a:solidFill>
                <a:latin typeface="Comic Sans MS" pitchFamily="66" charset="0"/>
              </a:rPr>
              <a:t>2</a:t>
            </a:r>
            <a:r>
              <a:rPr lang="el-GR" sz="1200">
                <a:solidFill>
                  <a:srgbClr val="FF0000"/>
                </a:solidFill>
                <a:latin typeface="Comic Sans MS" pitchFamily="66" charset="0"/>
              </a:rPr>
              <a:t>θ</a:t>
            </a:r>
          </a:p>
        </p:txBody>
      </p:sp>
      <p:sp>
        <p:nvSpPr>
          <p:cNvPr id="30738" name="Arc 18"/>
          <p:cNvSpPr>
            <a:spLocks/>
          </p:cNvSpPr>
          <p:nvPr/>
        </p:nvSpPr>
        <p:spPr bwMode="auto">
          <a:xfrm flipH="1">
            <a:off x="5867400" y="1828800"/>
            <a:ext cx="152400" cy="762000"/>
          </a:xfrm>
          <a:custGeom>
            <a:avLst/>
            <a:gdLst>
              <a:gd name="T0" fmla="*/ 34483 w 22341"/>
              <a:gd name="T1" fmla="*/ 0 h 43200"/>
              <a:gd name="T2" fmla="*/ 0 w 22341"/>
              <a:gd name="T3" fmla="*/ 13436794 h 43200"/>
              <a:gd name="T4" fmla="*/ 34483 w 22341"/>
              <a:gd name="T5" fmla="*/ 6720417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2341" h="43200" fill="none" extrusionOk="0">
                <a:moveTo>
                  <a:pt x="740" y="0"/>
                </a:moveTo>
                <a:cubicBezTo>
                  <a:pt x="12670" y="0"/>
                  <a:pt x="22341" y="9670"/>
                  <a:pt x="22341" y="21600"/>
                </a:cubicBezTo>
                <a:cubicBezTo>
                  <a:pt x="22341" y="33529"/>
                  <a:pt x="12670" y="43200"/>
                  <a:pt x="741" y="43200"/>
                </a:cubicBezTo>
                <a:cubicBezTo>
                  <a:pt x="493" y="43200"/>
                  <a:pt x="246" y="43195"/>
                  <a:pt x="-1" y="43187"/>
                </a:cubicBezTo>
              </a:path>
              <a:path w="22341" h="43200" stroke="0" extrusionOk="0">
                <a:moveTo>
                  <a:pt x="740" y="0"/>
                </a:moveTo>
                <a:cubicBezTo>
                  <a:pt x="12670" y="0"/>
                  <a:pt x="22341" y="9670"/>
                  <a:pt x="22341" y="21600"/>
                </a:cubicBezTo>
                <a:cubicBezTo>
                  <a:pt x="22341" y="33529"/>
                  <a:pt x="12670" y="43200"/>
                  <a:pt x="741" y="43200"/>
                </a:cubicBezTo>
                <a:cubicBezTo>
                  <a:pt x="493" y="43200"/>
                  <a:pt x="246" y="43195"/>
                  <a:pt x="-1" y="43187"/>
                </a:cubicBezTo>
                <a:lnTo>
                  <a:pt x="741" y="21600"/>
                </a:lnTo>
                <a:lnTo>
                  <a:pt x="740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0739" name="Arc 19"/>
          <p:cNvSpPr>
            <a:spLocks/>
          </p:cNvSpPr>
          <p:nvPr/>
        </p:nvSpPr>
        <p:spPr bwMode="auto">
          <a:xfrm flipH="1">
            <a:off x="5867400" y="2590800"/>
            <a:ext cx="152400" cy="762000"/>
          </a:xfrm>
          <a:custGeom>
            <a:avLst/>
            <a:gdLst>
              <a:gd name="T0" fmla="*/ 34483 w 22341"/>
              <a:gd name="T1" fmla="*/ 0 h 43200"/>
              <a:gd name="T2" fmla="*/ 0 w 22341"/>
              <a:gd name="T3" fmla="*/ 13436794 h 43200"/>
              <a:gd name="T4" fmla="*/ 34483 w 22341"/>
              <a:gd name="T5" fmla="*/ 6720417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2341" h="43200" fill="none" extrusionOk="0">
                <a:moveTo>
                  <a:pt x="740" y="0"/>
                </a:moveTo>
                <a:cubicBezTo>
                  <a:pt x="12670" y="0"/>
                  <a:pt x="22341" y="9670"/>
                  <a:pt x="22341" y="21600"/>
                </a:cubicBezTo>
                <a:cubicBezTo>
                  <a:pt x="22341" y="33529"/>
                  <a:pt x="12670" y="43200"/>
                  <a:pt x="741" y="43200"/>
                </a:cubicBezTo>
                <a:cubicBezTo>
                  <a:pt x="493" y="43200"/>
                  <a:pt x="246" y="43195"/>
                  <a:pt x="-1" y="43187"/>
                </a:cubicBezTo>
              </a:path>
              <a:path w="22341" h="43200" stroke="0" extrusionOk="0">
                <a:moveTo>
                  <a:pt x="740" y="0"/>
                </a:moveTo>
                <a:cubicBezTo>
                  <a:pt x="12670" y="0"/>
                  <a:pt x="22341" y="9670"/>
                  <a:pt x="22341" y="21600"/>
                </a:cubicBezTo>
                <a:cubicBezTo>
                  <a:pt x="22341" y="33529"/>
                  <a:pt x="12670" y="43200"/>
                  <a:pt x="741" y="43200"/>
                </a:cubicBezTo>
                <a:cubicBezTo>
                  <a:pt x="493" y="43200"/>
                  <a:pt x="246" y="43195"/>
                  <a:pt x="-1" y="43187"/>
                </a:cubicBezTo>
                <a:lnTo>
                  <a:pt x="741" y="21600"/>
                </a:lnTo>
                <a:lnTo>
                  <a:pt x="740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0740" name="Text Box 20"/>
          <p:cNvSpPr txBox="1">
            <a:spLocks noChangeArrowheads="1"/>
          </p:cNvSpPr>
          <p:nvPr/>
        </p:nvSpPr>
        <p:spPr bwMode="auto">
          <a:xfrm>
            <a:off x="4876800" y="2743200"/>
            <a:ext cx="106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200">
                <a:solidFill>
                  <a:srgbClr val="FF0000"/>
                </a:solidFill>
                <a:latin typeface="Comic Sans MS" pitchFamily="66" charset="0"/>
              </a:rPr>
              <a:t>Simplify each part</a:t>
            </a:r>
            <a:endParaRPr lang="el-GR" sz="120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4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Trigonometric Functions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6D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graphicFrame>
        <p:nvGraphicFramePr>
          <p:cNvPr id="26" name="Object 22"/>
          <p:cNvGraphicFramePr>
            <a:graphicFrameLocks noChangeAspect="1"/>
          </p:cNvGraphicFramePr>
          <p:nvPr>
            <p:extLst/>
          </p:nvPr>
        </p:nvGraphicFramePr>
        <p:xfrm>
          <a:off x="6736080" y="0"/>
          <a:ext cx="1054100" cy="51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497" name="Equation" r:id="rId17" imgW="812447" imgH="393529" progId="Equation.DSMT4">
                  <p:embed/>
                </p:oleObj>
              </mc:Choice>
              <mc:Fallback>
                <p:oleObj name="Equation" r:id="rId17" imgW="812447" imgH="393529" progId="Equation.DSMT4">
                  <p:embed/>
                  <p:pic>
                    <p:nvPicPr>
                      <p:cNvPr id="26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36080" y="0"/>
                        <a:ext cx="1054100" cy="511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23"/>
          <p:cNvGraphicFramePr>
            <a:graphicFrameLocks noChangeAspect="1"/>
          </p:cNvGraphicFramePr>
          <p:nvPr>
            <p:extLst/>
          </p:nvPr>
        </p:nvGraphicFramePr>
        <p:xfrm>
          <a:off x="7955280" y="0"/>
          <a:ext cx="1054100" cy="51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498" name="Equation" r:id="rId19" imgW="812447" imgH="393529" progId="Equation.DSMT4">
                  <p:embed/>
                </p:oleObj>
              </mc:Choice>
              <mc:Fallback>
                <p:oleObj name="Equation" r:id="rId19" imgW="812447" imgH="393529" progId="Equation.DSMT4">
                  <p:embed/>
                  <p:pic>
                    <p:nvPicPr>
                      <p:cNvPr id="27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55280" y="0"/>
                        <a:ext cx="1054100" cy="511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5"/>
          <p:cNvGraphicFramePr>
            <a:graphicFrameLocks noChangeAspect="1"/>
          </p:cNvGraphicFramePr>
          <p:nvPr>
            <p:extLst/>
          </p:nvPr>
        </p:nvGraphicFramePr>
        <p:xfrm>
          <a:off x="92725" y="1110867"/>
          <a:ext cx="106680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499" name="Equation" r:id="rId21" imgW="825500" imgH="393700" progId="Equation.DSMT4">
                  <p:embed/>
                </p:oleObj>
              </mc:Choice>
              <mc:Fallback>
                <p:oleObj name="Equation" r:id="rId21" imgW="825500" imgH="393700" progId="Equation.DSMT4">
                  <p:embed/>
                  <p:pic>
                    <p:nvPicPr>
                      <p:cNvPr id="28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725" y="1110867"/>
                        <a:ext cx="1066800" cy="50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6"/>
          <p:cNvGraphicFramePr>
            <a:graphicFrameLocks noChangeAspect="1"/>
          </p:cNvGraphicFramePr>
          <p:nvPr>
            <p:extLst/>
          </p:nvPr>
        </p:nvGraphicFramePr>
        <p:xfrm>
          <a:off x="0" y="585730"/>
          <a:ext cx="1219200" cy="51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00" name="Equation" r:id="rId23" imgW="939392" imgH="393529" progId="Equation.DSMT4">
                  <p:embed/>
                </p:oleObj>
              </mc:Choice>
              <mc:Fallback>
                <p:oleObj name="Equation" r:id="rId23" imgW="939392" imgH="393529" progId="Equation.DSMT4">
                  <p:embed/>
                  <p:pic>
                    <p:nvPicPr>
                      <p:cNvPr id="29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585730"/>
                        <a:ext cx="1219200" cy="511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Object 7"/>
          <p:cNvGraphicFramePr>
            <a:graphicFrameLocks noChangeAspect="1"/>
          </p:cNvGraphicFramePr>
          <p:nvPr>
            <p:extLst/>
          </p:nvPr>
        </p:nvGraphicFramePr>
        <p:xfrm>
          <a:off x="86299" y="86299"/>
          <a:ext cx="990600" cy="479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01" name="Equation" r:id="rId25" imgW="812447" imgH="393529" progId="Equation.DSMT4">
                  <p:embed/>
                </p:oleObj>
              </mc:Choice>
              <mc:Fallback>
                <p:oleObj name="Equation" r:id="rId25" imgW="812447" imgH="393529" progId="Equation.DSMT4">
                  <p:embed/>
                  <p:pic>
                    <p:nvPicPr>
                      <p:cNvPr id="3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299" y="86299"/>
                        <a:ext cx="990600" cy="479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828800" y="0"/>
                <a:ext cx="2156296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𝑡𝑎𝑛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0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+1≡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𝑠𝑒𝑐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28800" y="0"/>
                <a:ext cx="2156296" cy="307777"/>
              </a:xfrm>
              <a:prstGeom prst="rect">
                <a:avLst/>
              </a:prstGeom>
              <a:blipFill>
                <a:blip r:embed="rId27"/>
                <a:stretch>
                  <a:fillRect l="-1977" t="-2000" r="-2260" b="-8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20837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0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0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07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07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0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07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07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07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07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07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37" grpId="0"/>
      <p:bldP spid="30738" grpId="0" animBg="1"/>
      <p:bldP spid="30739" grpId="0" animBg="1"/>
      <p:bldP spid="30740" grpId="0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600200"/>
            <a:ext cx="4419600" cy="4525963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en-GB" sz="1600" b="1">
                <a:latin typeface="Comic Sans MS" pitchFamily="66" charset="0"/>
              </a:rPr>
              <a:t>You need to know and be able to use the following identities</a:t>
            </a:r>
            <a:endParaRPr lang="en-GB" sz="1600">
              <a:latin typeface="Comic Sans MS" pitchFamily="66" charset="0"/>
            </a:endParaRPr>
          </a:p>
          <a:p>
            <a:pPr marL="0" indent="0" algn="ctr" eaLnBrk="1" hangingPunct="1">
              <a:buFontTx/>
              <a:buNone/>
            </a:pPr>
            <a:endParaRPr lang="en-GB" sz="1600">
              <a:latin typeface="Comic Sans MS" pitchFamily="66" charset="0"/>
            </a:endParaRPr>
          </a:p>
          <a:p>
            <a:pPr marL="0" indent="0" algn="ctr" eaLnBrk="1" hangingPunct="1">
              <a:buFontTx/>
              <a:buNone/>
            </a:pPr>
            <a:endParaRPr lang="en-GB" sz="1800" b="1">
              <a:latin typeface="Comic Sans MS" pitchFamily="66" charset="0"/>
            </a:endParaRPr>
          </a:p>
          <a:p>
            <a:pPr marL="0" indent="0" algn="ctr" eaLnBrk="1" hangingPunct="1">
              <a:buFontTx/>
              <a:buNone/>
            </a:pPr>
            <a:endParaRPr lang="en-GB" sz="1400">
              <a:latin typeface="Comic Sans MS" pitchFamily="66" charset="0"/>
            </a:endParaRPr>
          </a:p>
          <a:p>
            <a:pPr marL="0" indent="0" algn="ctr" eaLnBrk="1" hangingPunct="1">
              <a:buFontTx/>
              <a:buNone/>
            </a:pPr>
            <a:endParaRPr lang="en-GB" sz="1400">
              <a:latin typeface="Comic Sans MS" pitchFamily="66" charset="0"/>
            </a:endParaRPr>
          </a:p>
          <a:p>
            <a:pPr marL="0" indent="0" algn="ctr" eaLnBrk="1" hangingPunct="1">
              <a:buFontTx/>
              <a:buNone/>
            </a:pPr>
            <a:r>
              <a:rPr lang="en-GB" sz="1400">
                <a:latin typeface="Comic Sans MS" pitchFamily="66" charset="0"/>
              </a:rPr>
              <a:t>You might be asked to show where these come from…</a:t>
            </a:r>
          </a:p>
        </p:txBody>
      </p:sp>
      <p:graphicFrame>
        <p:nvGraphicFramePr>
          <p:cNvPr id="28682" name="Object 10"/>
          <p:cNvGraphicFramePr>
            <a:graphicFrameLocks noChangeAspect="1"/>
          </p:cNvGraphicFramePr>
          <p:nvPr/>
        </p:nvGraphicFramePr>
        <p:xfrm>
          <a:off x="1371600" y="2286000"/>
          <a:ext cx="193675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14" name="Equation" r:id="rId3" imgW="1104900" imgH="203200" progId="Equation.DSMT4">
                  <p:embed/>
                </p:oleObj>
              </mc:Choice>
              <mc:Fallback>
                <p:oleObj name="Equation" r:id="rId3" imgW="1104900" imgH="203200" progId="Equation.DSMT4">
                  <p:embed/>
                  <p:pic>
                    <p:nvPicPr>
                      <p:cNvPr id="28682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2286000"/>
                        <a:ext cx="1936750" cy="35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83" name="Object 11"/>
          <p:cNvGraphicFramePr>
            <a:graphicFrameLocks noChangeAspect="1"/>
          </p:cNvGraphicFramePr>
          <p:nvPr/>
        </p:nvGraphicFramePr>
        <p:xfrm>
          <a:off x="1295400" y="2743200"/>
          <a:ext cx="2136775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15" name="Equation" r:id="rId5" imgW="1218671" imgH="203112" progId="Equation.DSMT4">
                  <p:embed/>
                </p:oleObj>
              </mc:Choice>
              <mc:Fallback>
                <p:oleObj name="Equation" r:id="rId5" imgW="1218671" imgH="203112" progId="Equation.DSMT4">
                  <p:embed/>
                  <p:pic>
                    <p:nvPicPr>
                      <p:cNvPr id="28683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2743200"/>
                        <a:ext cx="2136775" cy="35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08" name="Object 12"/>
          <p:cNvGraphicFramePr>
            <a:graphicFrameLocks noChangeAspect="1"/>
          </p:cNvGraphicFramePr>
          <p:nvPr/>
        </p:nvGraphicFramePr>
        <p:xfrm>
          <a:off x="6172200" y="1600200"/>
          <a:ext cx="193675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16" name="Equation" r:id="rId7" imgW="1104900" imgH="203200" progId="Equation.DSMT4">
                  <p:embed/>
                </p:oleObj>
              </mc:Choice>
              <mc:Fallback>
                <p:oleObj name="Equation" r:id="rId7" imgW="1104900" imgH="203200" progId="Equation.DSMT4">
                  <p:embed/>
                  <p:pic>
                    <p:nvPicPr>
                      <p:cNvPr id="29708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72200" y="1600200"/>
                        <a:ext cx="1936750" cy="35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09" name="Object 13"/>
          <p:cNvGraphicFramePr>
            <a:graphicFrameLocks noChangeAspect="1"/>
          </p:cNvGraphicFramePr>
          <p:nvPr/>
        </p:nvGraphicFramePr>
        <p:xfrm>
          <a:off x="6096000" y="2133600"/>
          <a:ext cx="2605088" cy="733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17" name="Equation" r:id="rId9" imgW="1485900" imgH="419100" progId="Equation.DSMT4">
                  <p:embed/>
                </p:oleObj>
              </mc:Choice>
              <mc:Fallback>
                <p:oleObj name="Equation" r:id="rId9" imgW="1485900" imgH="419100" progId="Equation.DSMT4">
                  <p:embed/>
                  <p:pic>
                    <p:nvPicPr>
                      <p:cNvPr id="29709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0" y="2133600"/>
                        <a:ext cx="2605088" cy="733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10" name="Object 14"/>
          <p:cNvGraphicFramePr>
            <a:graphicFrameLocks noChangeAspect="1"/>
          </p:cNvGraphicFramePr>
          <p:nvPr/>
        </p:nvGraphicFramePr>
        <p:xfrm>
          <a:off x="6569075" y="3173413"/>
          <a:ext cx="157163" cy="288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18" name="Equation" r:id="rId11" imgW="88707" imgH="164742" progId="Equation.DSMT4">
                  <p:embed/>
                </p:oleObj>
              </mc:Choice>
              <mc:Fallback>
                <p:oleObj name="Equation" r:id="rId11" imgW="88707" imgH="164742" progId="Equation.DSMT4">
                  <p:embed/>
                  <p:pic>
                    <p:nvPicPr>
                      <p:cNvPr id="2971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69075" y="3173413"/>
                        <a:ext cx="157163" cy="288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11" name="Object 15"/>
          <p:cNvGraphicFramePr>
            <a:graphicFrameLocks noChangeAspect="1"/>
          </p:cNvGraphicFramePr>
          <p:nvPr/>
        </p:nvGraphicFramePr>
        <p:xfrm>
          <a:off x="6781800" y="3124200"/>
          <a:ext cx="896938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19" name="Equation" r:id="rId13" imgW="507780" imgH="203112" progId="Equation.DSMT4">
                  <p:embed/>
                </p:oleObj>
              </mc:Choice>
              <mc:Fallback>
                <p:oleObj name="Equation" r:id="rId13" imgW="507780" imgH="203112" progId="Equation.DSMT4">
                  <p:embed/>
                  <p:pic>
                    <p:nvPicPr>
                      <p:cNvPr id="29711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81800" y="3124200"/>
                        <a:ext cx="896938" cy="35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12" name="Object 16"/>
          <p:cNvGraphicFramePr>
            <a:graphicFrameLocks noChangeAspect="1"/>
          </p:cNvGraphicFramePr>
          <p:nvPr/>
        </p:nvGraphicFramePr>
        <p:xfrm>
          <a:off x="7732713" y="3124200"/>
          <a:ext cx="1211262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20" name="Equation" r:id="rId15" imgW="685800" imgH="203200" progId="Equation.DSMT4">
                  <p:embed/>
                </p:oleObj>
              </mc:Choice>
              <mc:Fallback>
                <p:oleObj name="Equation" r:id="rId15" imgW="685800" imgH="203200" progId="Equation.DSMT4">
                  <p:embed/>
                  <p:pic>
                    <p:nvPicPr>
                      <p:cNvPr id="29712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32713" y="3124200"/>
                        <a:ext cx="1211262" cy="35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713" name="Text Box 17"/>
          <p:cNvSpPr txBox="1">
            <a:spLocks noChangeArrowheads="1"/>
          </p:cNvSpPr>
          <p:nvPr/>
        </p:nvSpPr>
        <p:spPr bwMode="auto">
          <a:xfrm>
            <a:off x="4800600" y="1981200"/>
            <a:ext cx="106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200">
                <a:solidFill>
                  <a:srgbClr val="FF0000"/>
                </a:solidFill>
                <a:latin typeface="Comic Sans MS" pitchFamily="66" charset="0"/>
              </a:rPr>
              <a:t>Divide all by sin</a:t>
            </a:r>
            <a:r>
              <a:rPr lang="en-GB" sz="1200" baseline="30000">
                <a:solidFill>
                  <a:srgbClr val="FF0000"/>
                </a:solidFill>
                <a:latin typeface="Comic Sans MS" pitchFamily="66" charset="0"/>
              </a:rPr>
              <a:t>2</a:t>
            </a:r>
            <a:r>
              <a:rPr lang="el-GR" sz="1200">
                <a:solidFill>
                  <a:srgbClr val="FF0000"/>
                </a:solidFill>
                <a:latin typeface="Comic Sans MS" pitchFamily="66" charset="0"/>
              </a:rPr>
              <a:t>θ</a:t>
            </a:r>
          </a:p>
        </p:txBody>
      </p:sp>
      <p:sp>
        <p:nvSpPr>
          <p:cNvPr id="29714" name="Arc 18"/>
          <p:cNvSpPr>
            <a:spLocks/>
          </p:cNvSpPr>
          <p:nvPr/>
        </p:nvSpPr>
        <p:spPr bwMode="auto">
          <a:xfrm flipH="1">
            <a:off x="5867400" y="1828800"/>
            <a:ext cx="152400" cy="762000"/>
          </a:xfrm>
          <a:custGeom>
            <a:avLst/>
            <a:gdLst>
              <a:gd name="T0" fmla="*/ 34483 w 22341"/>
              <a:gd name="T1" fmla="*/ 0 h 43200"/>
              <a:gd name="T2" fmla="*/ 0 w 22341"/>
              <a:gd name="T3" fmla="*/ 13436794 h 43200"/>
              <a:gd name="T4" fmla="*/ 34483 w 22341"/>
              <a:gd name="T5" fmla="*/ 6720417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2341" h="43200" fill="none" extrusionOk="0">
                <a:moveTo>
                  <a:pt x="740" y="0"/>
                </a:moveTo>
                <a:cubicBezTo>
                  <a:pt x="12670" y="0"/>
                  <a:pt x="22341" y="9670"/>
                  <a:pt x="22341" y="21600"/>
                </a:cubicBezTo>
                <a:cubicBezTo>
                  <a:pt x="22341" y="33529"/>
                  <a:pt x="12670" y="43200"/>
                  <a:pt x="741" y="43200"/>
                </a:cubicBezTo>
                <a:cubicBezTo>
                  <a:pt x="493" y="43200"/>
                  <a:pt x="246" y="43195"/>
                  <a:pt x="-1" y="43187"/>
                </a:cubicBezTo>
              </a:path>
              <a:path w="22341" h="43200" stroke="0" extrusionOk="0">
                <a:moveTo>
                  <a:pt x="740" y="0"/>
                </a:moveTo>
                <a:cubicBezTo>
                  <a:pt x="12670" y="0"/>
                  <a:pt x="22341" y="9670"/>
                  <a:pt x="22341" y="21600"/>
                </a:cubicBezTo>
                <a:cubicBezTo>
                  <a:pt x="22341" y="33529"/>
                  <a:pt x="12670" y="43200"/>
                  <a:pt x="741" y="43200"/>
                </a:cubicBezTo>
                <a:cubicBezTo>
                  <a:pt x="493" y="43200"/>
                  <a:pt x="246" y="43195"/>
                  <a:pt x="-1" y="43187"/>
                </a:cubicBezTo>
                <a:lnTo>
                  <a:pt x="741" y="21600"/>
                </a:lnTo>
                <a:lnTo>
                  <a:pt x="740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9715" name="Arc 19"/>
          <p:cNvSpPr>
            <a:spLocks/>
          </p:cNvSpPr>
          <p:nvPr/>
        </p:nvSpPr>
        <p:spPr bwMode="auto">
          <a:xfrm flipH="1">
            <a:off x="5867400" y="2590800"/>
            <a:ext cx="152400" cy="762000"/>
          </a:xfrm>
          <a:custGeom>
            <a:avLst/>
            <a:gdLst>
              <a:gd name="T0" fmla="*/ 34483 w 22341"/>
              <a:gd name="T1" fmla="*/ 0 h 43200"/>
              <a:gd name="T2" fmla="*/ 0 w 22341"/>
              <a:gd name="T3" fmla="*/ 13436794 h 43200"/>
              <a:gd name="T4" fmla="*/ 34483 w 22341"/>
              <a:gd name="T5" fmla="*/ 6720417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2341" h="43200" fill="none" extrusionOk="0">
                <a:moveTo>
                  <a:pt x="740" y="0"/>
                </a:moveTo>
                <a:cubicBezTo>
                  <a:pt x="12670" y="0"/>
                  <a:pt x="22341" y="9670"/>
                  <a:pt x="22341" y="21600"/>
                </a:cubicBezTo>
                <a:cubicBezTo>
                  <a:pt x="22341" y="33529"/>
                  <a:pt x="12670" y="43200"/>
                  <a:pt x="741" y="43200"/>
                </a:cubicBezTo>
                <a:cubicBezTo>
                  <a:pt x="493" y="43200"/>
                  <a:pt x="246" y="43195"/>
                  <a:pt x="-1" y="43187"/>
                </a:cubicBezTo>
              </a:path>
              <a:path w="22341" h="43200" stroke="0" extrusionOk="0">
                <a:moveTo>
                  <a:pt x="740" y="0"/>
                </a:moveTo>
                <a:cubicBezTo>
                  <a:pt x="12670" y="0"/>
                  <a:pt x="22341" y="9670"/>
                  <a:pt x="22341" y="21600"/>
                </a:cubicBezTo>
                <a:cubicBezTo>
                  <a:pt x="22341" y="33529"/>
                  <a:pt x="12670" y="43200"/>
                  <a:pt x="741" y="43200"/>
                </a:cubicBezTo>
                <a:cubicBezTo>
                  <a:pt x="493" y="43200"/>
                  <a:pt x="246" y="43195"/>
                  <a:pt x="-1" y="43187"/>
                </a:cubicBezTo>
                <a:lnTo>
                  <a:pt x="741" y="21600"/>
                </a:lnTo>
                <a:lnTo>
                  <a:pt x="740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9716" name="Text Box 20"/>
          <p:cNvSpPr txBox="1">
            <a:spLocks noChangeArrowheads="1"/>
          </p:cNvSpPr>
          <p:nvPr/>
        </p:nvSpPr>
        <p:spPr bwMode="auto">
          <a:xfrm>
            <a:off x="4876800" y="2743200"/>
            <a:ext cx="106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200">
                <a:solidFill>
                  <a:srgbClr val="FF0000"/>
                </a:solidFill>
                <a:latin typeface="Comic Sans MS" pitchFamily="66" charset="0"/>
              </a:rPr>
              <a:t>Simplify each part</a:t>
            </a:r>
            <a:endParaRPr lang="el-GR" sz="120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4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Trigonometric Functions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6D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graphicFrame>
        <p:nvGraphicFramePr>
          <p:cNvPr id="26" name="Object 22"/>
          <p:cNvGraphicFramePr>
            <a:graphicFrameLocks noChangeAspect="1"/>
          </p:cNvGraphicFramePr>
          <p:nvPr>
            <p:extLst/>
          </p:nvPr>
        </p:nvGraphicFramePr>
        <p:xfrm>
          <a:off x="6736080" y="0"/>
          <a:ext cx="1054100" cy="51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21" name="Equation" r:id="rId17" imgW="812447" imgH="393529" progId="Equation.DSMT4">
                  <p:embed/>
                </p:oleObj>
              </mc:Choice>
              <mc:Fallback>
                <p:oleObj name="Equation" r:id="rId17" imgW="812447" imgH="393529" progId="Equation.DSMT4">
                  <p:embed/>
                  <p:pic>
                    <p:nvPicPr>
                      <p:cNvPr id="26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36080" y="0"/>
                        <a:ext cx="1054100" cy="511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23"/>
          <p:cNvGraphicFramePr>
            <a:graphicFrameLocks noChangeAspect="1"/>
          </p:cNvGraphicFramePr>
          <p:nvPr>
            <p:extLst/>
          </p:nvPr>
        </p:nvGraphicFramePr>
        <p:xfrm>
          <a:off x="7955280" y="0"/>
          <a:ext cx="1054100" cy="51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22" name="Equation" r:id="rId19" imgW="812447" imgH="393529" progId="Equation.DSMT4">
                  <p:embed/>
                </p:oleObj>
              </mc:Choice>
              <mc:Fallback>
                <p:oleObj name="Equation" r:id="rId19" imgW="812447" imgH="393529" progId="Equation.DSMT4">
                  <p:embed/>
                  <p:pic>
                    <p:nvPicPr>
                      <p:cNvPr id="27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55280" y="0"/>
                        <a:ext cx="1054100" cy="511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5"/>
          <p:cNvGraphicFramePr>
            <a:graphicFrameLocks noChangeAspect="1"/>
          </p:cNvGraphicFramePr>
          <p:nvPr>
            <p:extLst/>
          </p:nvPr>
        </p:nvGraphicFramePr>
        <p:xfrm>
          <a:off x="92725" y="1110867"/>
          <a:ext cx="106680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23" name="Equation" r:id="rId21" imgW="825500" imgH="393700" progId="Equation.DSMT4">
                  <p:embed/>
                </p:oleObj>
              </mc:Choice>
              <mc:Fallback>
                <p:oleObj name="Equation" r:id="rId21" imgW="825500" imgH="393700" progId="Equation.DSMT4">
                  <p:embed/>
                  <p:pic>
                    <p:nvPicPr>
                      <p:cNvPr id="28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725" y="1110867"/>
                        <a:ext cx="1066800" cy="50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6"/>
          <p:cNvGraphicFramePr>
            <a:graphicFrameLocks noChangeAspect="1"/>
          </p:cNvGraphicFramePr>
          <p:nvPr>
            <p:extLst/>
          </p:nvPr>
        </p:nvGraphicFramePr>
        <p:xfrm>
          <a:off x="0" y="585730"/>
          <a:ext cx="1219200" cy="51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24" name="Equation" r:id="rId23" imgW="939392" imgH="393529" progId="Equation.DSMT4">
                  <p:embed/>
                </p:oleObj>
              </mc:Choice>
              <mc:Fallback>
                <p:oleObj name="Equation" r:id="rId23" imgW="939392" imgH="393529" progId="Equation.DSMT4">
                  <p:embed/>
                  <p:pic>
                    <p:nvPicPr>
                      <p:cNvPr id="29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585730"/>
                        <a:ext cx="1219200" cy="511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Object 7"/>
          <p:cNvGraphicFramePr>
            <a:graphicFrameLocks noChangeAspect="1"/>
          </p:cNvGraphicFramePr>
          <p:nvPr>
            <p:extLst/>
          </p:nvPr>
        </p:nvGraphicFramePr>
        <p:xfrm>
          <a:off x="86299" y="86299"/>
          <a:ext cx="990600" cy="479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25" name="Equation" r:id="rId25" imgW="812447" imgH="393529" progId="Equation.DSMT4">
                  <p:embed/>
                </p:oleObj>
              </mc:Choice>
              <mc:Fallback>
                <p:oleObj name="Equation" r:id="rId25" imgW="812447" imgH="393529" progId="Equation.DSMT4">
                  <p:embed/>
                  <p:pic>
                    <p:nvPicPr>
                      <p:cNvPr id="3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299" y="86299"/>
                        <a:ext cx="990600" cy="479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1828800" y="0"/>
                <a:ext cx="2156296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𝑡𝑎𝑛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0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+1≡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𝑠𝑒𝑐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28800" y="0"/>
                <a:ext cx="2156296" cy="307777"/>
              </a:xfrm>
              <a:prstGeom prst="rect">
                <a:avLst/>
              </a:prstGeom>
              <a:blipFill>
                <a:blip r:embed="rId27"/>
                <a:stretch>
                  <a:fillRect l="-1977" t="-2000" r="-2260" b="-8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4251960" y="0"/>
                <a:ext cx="2234201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1+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𝑐𝑜𝑡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≡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𝑐𝑜𝑠𝑒𝑐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51960" y="0"/>
                <a:ext cx="2234201" cy="307777"/>
              </a:xfrm>
              <a:prstGeom prst="rect">
                <a:avLst/>
              </a:prstGeom>
              <a:blipFill>
                <a:blip r:embed="rId28"/>
                <a:stretch>
                  <a:fillRect l="-2459" t="-2000" r="-1913" b="-8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03400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9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97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97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9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97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97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97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97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97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13" grpId="0"/>
      <p:bldP spid="29714" grpId="0" animBg="1"/>
      <p:bldP spid="29715" grpId="0" animBg="1"/>
      <p:bldP spid="29716" grpId="0"/>
      <p:bldP spid="3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8" name="Text Box 12"/>
          <p:cNvSpPr txBox="1">
            <a:spLocks noChangeArrowheads="1"/>
          </p:cNvSpPr>
          <p:nvPr/>
        </p:nvSpPr>
        <p:spPr bwMode="auto">
          <a:xfrm>
            <a:off x="1069975" y="2173288"/>
            <a:ext cx="12398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400">
                <a:latin typeface="Comic Sans MS" pitchFamily="66" charset="0"/>
              </a:rPr>
              <a:t>Prove that:</a:t>
            </a:r>
          </a:p>
        </p:txBody>
      </p:sp>
      <p:sp>
        <p:nvSpPr>
          <p:cNvPr id="31756" name="Text Box 14"/>
          <p:cNvSpPr txBox="1">
            <a:spLocks noChangeArrowheads="1"/>
          </p:cNvSpPr>
          <p:nvPr/>
        </p:nvSpPr>
        <p:spPr bwMode="auto">
          <a:xfrm>
            <a:off x="609600" y="1828800"/>
            <a:ext cx="19923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600" b="1">
                <a:latin typeface="Comic Sans MS" pitchFamily="66" charset="0"/>
              </a:rPr>
              <a:t>Example Question</a:t>
            </a:r>
          </a:p>
        </p:txBody>
      </p:sp>
      <p:graphicFrame>
        <p:nvGraphicFramePr>
          <p:cNvPr id="34872" name="Object 56"/>
          <p:cNvGraphicFramePr>
            <a:graphicFrameLocks noChangeAspect="1"/>
          </p:cNvGraphicFramePr>
          <p:nvPr/>
        </p:nvGraphicFramePr>
        <p:xfrm>
          <a:off x="212725" y="2538413"/>
          <a:ext cx="2774950" cy="663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538" name="Equation" r:id="rId3" imgW="1752600" imgH="419100" progId="Equation.DSMT4">
                  <p:embed/>
                </p:oleObj>
              </mc:Choice>
              <mc:Fallback>
                <p:oleObj name="Equation" r:id="rId3" imgW="1752600" imgH="419100" progId="Equation.DSMT4">
                  <p:embed/>
                  <p:pic>
                    <p:nvPicPr>
                      <p:cNvPr id="34872" name="Object 5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725" y="2538413"/>
                        <a:ext cx="2774950" cy="663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73" name="Object 57"/>
          <p:cNvGraphicFramePr>
            <a:graphicFrameLocks noChangeAspect="1"/>
          </p:cNvGraphicFramePr>
          <p:nvPr/>
        </p:nvGraphicFramePr>
        <p:xfrm>
          <a:off x="5181600" y="1828800"/>
          <a:ext cx="1609725" cy="322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539" name="Equation" r:id="rId5" imgW="1016000" imgH="203200" progId="Equation.DSMT4">
                  <p:embed/>
                </p:oleObj>
              </mc:Choice>
              <mc:Fallback>
                <p:oleObj name="Equation" r:id="rId5" imgW="1016000" imgH="203200" progId="Equation.DSMT4">
                  <p:embed/>
                  <p:pic>
                    <p:nvPicPr>
                      <p:cNvPr id="34873" name="Object 5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1600" y="1828800"/>
                        <a:ext cx="1609725" cy="322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74" name="Object 58"/>
          <p:cNvGraphicFramePr>
            <a:graphicFrameLocks noChangeAspect="1"/>
          </p:cNvGraphicFramePr>
          <p:nvPr/>
        </p:nvGraphicFramePr>
        <p:xfrm>
          <a:off x="5181600" y="2438400"/>
          <a:ext cx="3743325" cy="442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540" name="Equation" r:id="rId7" imgW="2362200" imgH="279400" progId="Equation.DSMT4">
                  <p:embed/>
                </p:oleObj>
              </mc:Choice>
              <mc:Fallback>
                <p:oleObj name="Equation" r:id="rId7" imgW="2362200" imgH="279400" progId="Equation.DSMT4">
                  <p:embed/>
                  <p:pic>
                    <p:nvPicPr>
                      <p:cNvPr id="34874" name="Object 5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1600" y="2438400"/>
                        <a:ext cx="3743325" cy="442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76" name="Object 60"/>
          <p:cNvGraphicFramePr>
            <a:graphicFrameLocks noChangeAspect="1"/>
          </p:cNvGraphicFramePr>
          <p:nvPr/>
        </p:nvGraphicFramePr>
        <p:xfrm>
          <a:off x="5181600" y="3124200"/>
          <a:ext cx="3843338" cy="442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541" name="Equation" r:id="rId9" imgW="2425700" imgH="279400" progId="Equation.DSMT4">
                  <p:embed/>
                </p:oleObj>
              </mc:Choice>
              <mc:Fallback>
                <p:oleObj name="Equation" r:id="rId9" imgW="2425700" imgH="279400" progId="Equation.DSMT4">
                  <p:embed/>
                  <p:pic>
                    <p:nvPicPr>
                      <p:cNvPr id="34876" name="Object 6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1600" y="3124200"/>
                        <a:ext cx="3843338" cy="442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78" name="Object 62"/>
          <p:cNvGraphicFramePr>
            <a:graphicFrameLocks noChangeAspect="1"/>
          </p:cNvGraphicFramePr>
          <p:nvPr/>
        </p:nvGraphicFramePr>
        <p:xfrm>
          <a:off x="5181600" y="3810000"/>
          <a:ext cx="1992313" cy="442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542" name="Equation" r:id="rId11" imgW="1257300" imgH="279400" progId="Equation.DSMT4">
                  <p:embed/>
                </p:oleObj>
              </mc:Choice>
              <mc:Fallback>
                <p:oleObj name="Equation" r:id="rId11" imgW="1257300" imgH="279400" progId="Equation.DSMT4">
                  <p:embed/>
                  <p:pic>
                    <p:nvPicPr>
                      <p:cNvPr id="34878" name="Object 6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1600" y="3810000"/>
                        <a:ext cx="1992313" cy="442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79" name="Object 63"/>
          <p:cNvGraphicFramePr>
            <a:graphicFrameLocks noChangeAspect="1"/>
          </p:cNvGraphicFramePr>
          <p:nvPr/>
        </p:nvGraphicFramePr>
        <p:xfrm>
          <a:off x="5181600" y="4419600"/>
          <a:ext cx="865188" cy="623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543" name="Equation" r:id="rId13" imgW="545863" imgH="393529" progId="Equation.DSMT4">
                  <p:embed/>
                </p:oleObj>
              </mc:Choice>
              <mc:Fallback>
                <p:oleObj name="Equation" r:id="rId13" imgW="545863" imgH="393529" progId="Equation.DSMT4">
                  <p:embed/>
                  <p:pic>
                    <p:nvPicPr>
                      <p:cNvPr id="34879" name="Object 6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1600" y="4419600"/>
                        <a:ext cx="865188" cy="623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80" name="Object 64"/>
          <p:cNvGraphicFramePr>
            <a:graphicFrameLocks noChangeAspect="1"/>
          </p:cNvGraphicFramePr>
          <p:nvPr/>
        </p:nvGraphicFramePr>
        <p:xfrm>
          <a:off x="6069013" y="4391025"/>
          <a:ext cx="865187" cy="663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544" name="Equation" r:id="rId15" imgW="545863" imgH="418918" progId="Equation.DSMT4">
                  <p:embed/>
                </p:oleObj>
              </mc:Choice>
              <mc:Fallback>
                <p:oleObj name="Equation" r:id="rId15" imgW="545863" imgH="418918" progId="Equation.DSMT4">
                  <p:embed/>
                  <p:pic>
                    <p:nvPicPr>
                      <p:cNvPr id="34880" name="Object 6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69013" y="4391025"/>
                        <a:ext cx="865187" cy="663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81" name="Object 65"/>
          <p:cNvGraphicFramePr>
            <a:graphicFrameLocks noChangeAspect="1"/>
          </p:cNvGraphicFramePr>
          <p:nvPr/>
        </p:nvGraphicFramePr>
        <p:xfrm>
          <a:off x="5181600" y="5257800"/>
          <a:ext cx="1187450" cy="663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545" name="Equation" r:id="rId17" imgW="749300" imgH="419100" progId="Equation.DSMT4">
                  <p:embed/>
                </p:oleObj>
              </mc:Choice>
              <mc:Fallback>
                <p:oleObj name="Equation" r:id="rId17" imgW="749300" imgH="419100" progId="Equation.DSMT4">
                  <p:embed/>
                  <p:pic>
                    <p:nvPicPr>
                      <p:cNvPr id="34881" name="Object 6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1600" y="5257800"/>
                        <a:ext cx="1187450" cy="663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83" name="Object 67"/>
          <p:cNvGraphicFramePr>
            <a:graphicFrameLocks noChangeAspect="1"/>
          </p:cNvGraphicFramePr>
          <p:nvPr/>
        </p:nvGraphicFramePr>
        <p:xfrm>
          <a:off x="5181600" y="5943600"/>
          <a:ext cx="1187450" cy="663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546" name="Equation" r:id="rId19" imgW="749300" imgH="419100" progId="Equation.DSMT4">
                  <p:embed/>
                </p:oleObj>
              </mc:Choice>
              <mc:Fallback>
                <p:oleObj name="Equation" r:id="rId19" imgW="749300" imgH="419100" progId="Equation.DSMT4">
                  <p:embed/>
                  <p:pic>
                    <p:nvPicPr>
                      <p:cNvPr id="34883" name="Object 6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1600" y="5943600"/>
                        <a:ext cx="1187450" cy="663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884" name="Text Box 68"/>
          <p:cNvSpPr txBox="1">
            <a:spLocks noChangeArrowheads="1"/>
          </p:cNvSpPr>
          <p:nvPr/>
        </p:nvSpPr>
        <p:spPr bwMode="auto">
          <a:xfrm>
            <a:off x="3810000" y="2057400"/>
            <a:ext cx="1219200" cy="639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200">
                <a:solidFill>
                  <a:srgbClr val="FF0000"/>
                </a:solidFill>
                <a:latin typeface="Comic Sans MS" pitchFamily="66" charset="0"/>
              </a:rPr>
              <a:t>Factorise into a double bracket</a:t>
            </a:r>
          </a:p>
        </p:txBody>
      </p:sp>
      <p:sp>
        <p:nvSpPr>
          <p:cNvPr id="34885" name="Arc 69"/>
          <p:cNvSpPr>
            <a:spLocks/>
          </p:cNvSpPr>
          <p:nvPr/>
        </p:nvSpPr>
        <p:spPr bwMode="auto">
          <a:xfrm flipH="1">
            <a:off x="4953000" y="2057400"/>
            <a:ext cx="152400" cy="609600"/>
          </a:xfrm>
          <a:custGeom>
            <a:avLst/>
            <a:gdLst>
              <a:gd name="T0" fmla="*/ 34483 w 22341"/>
              <a:gd name="T1" fmla="*/ 0 h 43200"/>
              <a:gd name="T2" fmla="*/ 0 w 22341"/>
              <a:gd name="T3" fmla="*/ 8599551 h 43200"/>
              <a:gd name="T4" fmla="*/ 34483 w 22341"/>
              <a:gd name="T5" fmla="*/ 4301067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2341" h="43200" fill="none" extrusionOk="0">
                <a:moveTo>
                  <a:pt x="740" y="0"/>
                </a:moveTo>
                <a:cubicBezTo>
                  <a:pt x="12670" y="0"/>
                  <a:pt x="22341" y="9670"/>
                  <a:pt x="22341" y="21600"/>
                </a:cubicBezTo>
                <a:cubicBezTo>
                  <a:pt x="22341" y="33529"/>
                  <a:pt x="12670" y="43200"/>
                  <a:pt x="741" y="43200"/>
                </a:cubicBezTo>
                <a:cubicBezTo>
                  <a:pt x="493" y="43200"/>
                  <a:pt x="246" y="43195"/>
                  <a:pt x="-1" y="43187"/>
                </a:cubicBezTo>
              </a:path>
              <a:path w="22341" h="43200" stroke="0" extrusionOk="0">
                <a:moveTo>
                  <a:pt x="740" y="0"/>
                </a:moveTo>
                <a:cubicBezTo>
                  <a:pt x="12670" y="0"/>
                  <a:pt x="22341" y="9670"/>
                  <a:pt x="22341" y="21600"/>
                </a:cubicBezTo>
                <a:cubicBezTo>
                  <a:pt x="22341" y="33529"/>
                  <a:pt x="12670" y="43200"/>
                  <a:pt x="741" y="43200"/>
                </a:cubicBezTo>
                <a:cubicBezTo>
                  <a:pt x="493" y="43200"/>
                  <a:pt x="246" y="43195"/>
                  <a:pt x="-1" y="43187"/>
                </a:cubicBezTo>
                <a:lnTo>
                  <a:pt x="741" y="21600"/>
                </a:lnTo>
                <a:lnTo>
                  <a:pt x="740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4886" name="Text Box 70"/>
          <p:cNvSpPr txBox="1">
            <a:spLocks noChangeArrowheads="1"/>
          </p:cNvSpPr>
          <p:nvPr/>
        </p:nvSpPr>
        <p:spPr bwMode="auto">
          <a:xfrm>
            <a:off x="3962400" y="2819400"/>
            <a:ext cx="106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200">
                <a:solidFill>
                  <a:srgbClr val="FF0000"/>
                </a:solidFill>
                <a:latin typeface="Comic Sans MS" pitchFamily="66" charset="0"/>
              </a:rPr>
              <a:t>Replace cosec</a:t>
            </a:r>
            <a:r>
              <a:rPr lang="en-GB" sz="1200" baseline="30000">
                <a:solidFill>
                  <a:srgbClr val="FF0000"/>
                </a:solidFill>
                <a:latin typeface="Comic Sans MS" pitchFamily="66" charset="0"/>
              </a:rPr>
              <a:t>2</a:t>
            </a:r>
            <a:r>
              <a:rPr lang="el-GR" sz="1200">
                <a:solidFill>
                  <a:srgbClr val="FF0000"/>
                </a:solidFill>
                <a:latin typeface="Comic Sans MS" pitchFamily="66" charset="0"/>
              </a:rPr>
              <a:t>θ</a:t>
            </a:r>
          </a:p>
        </p:txBody>
      </p:sp>
      <p:sp>
        <p:nvSpPr>
          <p:cNvPr id="34887" name="Arc 71"/>
          <p:cNvSpPr>
            <a:spLocks/>
          </p:cNvSpPr>
          <p:nvPr/>
        </p:nvSpPr>
        <p:spPr bwMode="auto">
          <a:xfrm flipH="1">
            <a:off x="4953000" y="2667000"/>
            <a:ext cx="152400" cy="685800"/>
          </a:xfrm>
          <a:custGeom>
            <a:avLst/>
            <a:gdLst>
              <a:gd name="T0" fmla="*/ 34483 w 22341"/>
              <a:gd name="T1" fmla="*/ 0 h 43200"/>
              <a:gd name="T2" fmla="*/ 0 w 22341"/>
              <a:gd name="T3" fmla="*/ 10883805 h 43200"/>
              <a:gd name="T4" fmla="*/ 34483 w 22341"/>
              <a:gd name="T5" fmla="*/ 5443538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2341" h="43200" fill="none" extrusionOk="0">
                <a:moveTo>
                  <a:pt x="740" y="0"/>
                </a:moveTo>
                <a:cubicBezTo>
                  <a:pt x="12670" y="0"/>
                  <a:pt x="22341" y="9670"/>
                  <a:pt x="22341" y="21600"/>
                </a:cubicBezTo>
                <a:cubicBezTo>
                  <a:pt x="22341" y="33529"/>
                  <a:pt x="12670" y="43200"/>
                  <a:pt x="741" y="43200"/>
                </a:cubicBezTo>
                <a:cubicBezTo>
                  <a:pt x="493" y="43200"/>
                  <a:pt x="246" y="43195"/>
                  <a:pt x="-1" y="43187"/>
                </a:cubicBezTo>
              </a:path>
              <a:path w="22341" h="43200" stroke="0" extrusionOk="0">
                <a:moveTo>
                  <a:pt x="740" y="0"/>
                </a:moveTo>
                <a:cubicBezTo>
                  <a:pt x="12670" y="0"/>
                  <a:pt x="22341" y="9670"/>
                  <a:pt x="22341" y="21600"/>
                </a:cubicBezTo>
                <a:cubicBezTo>
                  <a:pt x="22341" y="33529"/>
                  <a:pt x="12670" y="43200"/>
                  <a:pt x="741" y="43200"/>
                </a:cubicBezTo>
                <a:cubicBezTo>
                  <a:pt x="493" y="43200"/>
                  <a:pt x="246" y="43195"/>
                  <a:pt x="-1" y="43187"/>
                </a:cubicBezTo>
                <a:lnTo>
                  <a:pt x="741" y="21600"/>
                </a:lnTo>
                <a:lnTo>
                  <a:pt x="740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4888" name="Arc 72"/>
          <p:cNvSpPr>
            <a:spLocks/>
          </p:cNvSpPr>
          <p:nvPr/>
        </p:nvSpPr>
        <p:spPr bwMode="auto">
          <a:xfrm flipH="1">
            <a:off x="4953000" y="3352800"/>
            <a:ext cx="152400" cy="685800"/>
          </a:xfrm>
          <a:custGeom>
            <a:avLst/>
            <a:gdLst>
              <a:gd name="T0" fmla="*/ 34483 w 22341"/>
              <a:gd name="T1" fmla="*/ 0 h 43200"/>
              <a:gd name="T2" fmla="*/ 0 w 22341"/>
              <a:gd name="T3" fmla="*/ 10883805 h 43200"/>
              <a:gd name="T4" fmla="*/ 34483 w 22341"/>
              <a:gd name="T5" fmla="*/ 5443538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2341" h="43200" fill="none" extrusionOk="0">
                <a:moveTo>
                  <a:pt x="740" y="0"/>
                </a:moveTo>
                <a:cubicBezTo>
                  <a:pt x="12670" y="0"/>
                  <a:pt x="22341" y="9670"/>
                  <a:pt x="22341" y="21600"/>
                </a:cubicBezTo>
                <a:cubicBezTo>
                  <a:pt x="22341" y="33529"/>
                  <a:pt x="12670" y="43200"/>
                  <a:pt x="741" y="43200"/>
                </a:cubicBezTo>
                <a:cubicBezTo>
                  <a:pt x="493" y="43200"/>
                  <a:pt x="246" y="43195"/>
                  <a:pt x="-1" y="43187"/>
                </a:cubicBezTo>
              </a:path>
              <a:path w="22341" h="43200" stroke="0" extrusionOk="0">
                <a:moveTo>
                  <a:pt x="740" y="0"/>
                </a:moveTo>
                <a:cubicBezTo>
                  <a:pt x="12670" y="0"/>
                  <a:pt x="22341" y="9670"/>
                  <a:pt x="22341" y="21600"/>
                </a:cubicBezTo>
                <a:cubicBezTo>
                  <a:pt x="22341" y="33529"/>
                  <a:pt x="12670" y="43200"/>
                  <a:pt x="741" y="43200"/>
                </a:cubicBezTo>
                <a:cubicBezTo>
                  <a:pt x="493" y="43200"/>
                  <a:pt x="246" y="43195"/>
                  <a:pt x="-1" y="43187"/>
                </a:cubicBezTo>
                <a:lnTo>
                  <a:pt x="741" y="21600"/>
                </a:lnTo>
                <a:lnTo>
                  <a:pt x="740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4889" name="Arc 73"/>
          <p:cNvSpPr>
            <a:spLocks/>
          </p:cNvSpPr>
          <p:nvPr/>
        </p:nvSpPr>
        <p:spPr bwMode="auto">
          <a:xfrm flipH="1">
            <a:off x="4953000" y="4038600"/>
            <a:ext cx="152400" cy="685800"/>
          </a:xfrm>
          <a:custGeom>
            <a:avLst/>
            <a:gdLst>
              <a:gd name="T0" fmla="*/ 34483 w 22341"/>
              <a:gd name="T1" fmla="*/ 0 h 43200"/>
              <a:gd name="T2" fmla="*/ 0 w 22341"/>
              <a:gd name="T3" fmla="*/ 10883805 h 43200"/>
              <a:gd name="T4" fmla="*/ 34483 w 22341"/>
              <a:gd name="T5" fmla="*/ 5443538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2341" h="43200" fill="none" extrusionOk="0">
                <a:moveTo>
                  <a:pt x="740" y="0"/>
                </a:moveTo>
                <a:cubicBezTo>
                  <a:pt x="12670" y="0"/>
                  <a:pt x="22341" y="9670"/>
                  <a:pt x="22341" y="21600"/>
                </a:cubicBezTo>
                <a:cubicBezTo>
                  <a:pt x="22341" y="33529"/>
                  <a:pt x="12670" y="43200"/>
                  <a:pt x="741" y="43200"/>
                </a:cubicBezTo>
                <a:cubicBezTo>
                  <a:pt x="493" y="43200"/>
                  <a:pt x="246" y="43195"/>
                  <a:pt x="-1" y="43187"/>
                </a:cubicBezTo>
              </a:path>
              <a:path w="22341" h="43200" stroke="0" extrusionOk="0">
                <a:moveTo>
                  <a:pt x="740" y="0"/>
                </a:moveTo>
                <a:cubicBezTo>
                  <a:pt x="12670" y="0"/>
                  <a:pt x="22341" y="9670"/>
                  <a:pt x="22341" y="21600"/>
                </a:cubicBezTo>
                <a:cubicBezTo>
                  <a:pt x="22341" y="33529"/>
                  <a:pt x="12670" y="43200"/>
                  <a:pt x="741" y="43200"/>
                </a:cubicBezTo>
                <a:cubicBezTo>
                  <a:pt x="493" y="43200"/>
                  <a:pt x="246" y="43195"/>
                  <a:pt x="-1" y="43187"/>
                </a:cubicBezTo>
                <a:lnTo>
                  <a:pt x="741" y="21600"/>
                </a:lnTo>
                <a:lnTo>
                  <a:pt x="740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4890" name="Arc 74"/>
          <p:cNvSpPr>
            <a:spLocks/>
          </p:cNvSpPr>
          <p:nvPr/>
        </p:nvSpPr>
        <p:spPr bwMode="auto">
          <a:xfrm flipH="1">
            <a:off x="4953000" y="4724400"/>
            <a:ext cx="152400" cy="914400"/>
          </a:xfrm>
          <a:custGeom>
            <a:avLst/>
            <a:gdLst>
              <a:gd name="T0" fmla="*/ 34483 w 22341"/>
              <a:gd name="T1" fmla="*/ 0 h 43200"/>
              <a:gd name="T2" fmla="*/ 0 w 22341"/>
              <a:gd name="T3" fmla="*/ 19348979 h 43200"/>
              <a:gd name="T4" fmla="*/ 34483 w 22341"/>
              <a:gd name="T5" fmla="*/ 9677400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2341" h="43200" fill="none" extrusionOk="0">
                <a:moveTo>
                  <a:pt x="740" y="0"/>
                </a:moveTo>
                <a:cubicBezTo>
                  <a:pt x="12670" y="0"/>
                  <a:pt x="22341" y="9670"/>
                  <a:pt x="22341" y="21600"/>
                </a:cubicBezTo>
                <a:cubicBezTo>
                  <a:pt x="22341" y="33529"/>
                  <a:pt x="12670" y="43200"/>
                  <a:pt x="741" y="43200"/>
                </a:cubicBezTo>
                <a:cubicBezTo>
                  <a:pt x="493" y="43200"/>
                  <a:pt x="246" y="43195"/>
                  <a:pt x="-1" y="43187"/>
                </a:cubicBezTo>
              </a:path>
              <a:path w="22341" h="43200" stroke="0" extrusionOk="0">
                <a:moveTo>
                  <a:pt x="740" y="0"/>
                </a:moveTo>
                <a:cubicBezTo>
                  <a:pt x="12670" y="0"/>
                  <a:pt x="22341" y="9670"/>
                  <a:pt x="22341" y="21600"/>
                </a:cubicBezTo>
                <a:cubicBezTo>
                  <a:pt x="22341" y="33529"/>
                  <a:pt x="12670" y="43200"/>
                  <a:pt x="741" y="43200"/>
                </a:cubicBezTo>
                <a:cubicBezTo>
                  <a:pt x="493" y="43200"/>
                  <a:pt x="246" y="43195"/>
                  <a:pt x="-1" y="43187"/>
                </a:cubicBezTo>
                <a:lnTo>
                  <a:pt x="741" y="21600"/>
                </a:lnTo>
                <a:lnTo>
                  <a:pt x="740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4891" name="Arc 75"/>
          <p:cNvSpPr>
            <a:spLocks/>
          </p:cNvSpPr>
          <p:nvPr/>
        </p:nvSpPr>
        <p:spPr bwMode="auto">
          <a:xfrm flipH="1">
            <a:off x="4953000" y="5638800"/>
            <a:ext cx="152400" cy="685800"/>
          </a:xfrm>
          <a:custGeom>
            <a:avLst/>
            <a:gdLst>
              <a:gd name="T0" fmla="*/ 34483 w 22341"/>
              <a:gd name="T1" fmla="*/ 0 h 43200"/>
              <a:gd name="T2" fmla="*/ 0 w 22341"/>
              <a:gd name="T3" fmla="*/ 10883805 h 43200"/>
              <a:gd name="T4" fmla="*/ 34483 w 22341"/>
              <a:gd name="T5" fmla="*/ 5443538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2341" h="43200" fill="none" extrusionOk="0">
                <a:moveTo>
                  <a:pt x="740" y="0"/>
                </a:moveTo>
                <a:cubicBezTo>
                  <a:pt x="12670" y="0"/>
                  <a:pt x="22341" y="9670"/>
                  <a:pt x="22341" y="21600"/>
                </a:cubicBezTo>
                <a:cubicBezTo>
                  <a:pt x="22341" y="33529"/>
                  <a:pt x="12670" y="43200"/>
                  <a:pt x="741" y="43200"/>
                </a:cubicBezTo>
                <a:cubicBezTo>
                  <a:pt x="493" y="43200"/>
                  <a:pt x="246" y="43195"/>
                  <a:pt x="-1" y="43187"/>
                </a:cubicBezTo>
              </a:path>
              <a:path w="22341" h="43200" stroke="0" extrusionOk="0">
                <a:moveTo>
                  <a:pt x="740" y="0"/>
                </a:moveTo>
                <a:cubicBezTo>
                  <a:pt x="12670" y="0"/>
                  <a:pt x="22341" y="9670"/>
                  <a:pt x="22341" y="21600"/>
                </a:cubicBezTo>
                <a:cubicBezTo>
                  <a:pt x="22341" y="33529"/>
                  <a:pt x="12670" y="43200"/>
                  <a:pt x="741" y="43200"/>
                </a:cubicBezTo>
                <a:cubicBezTo>
                  <a:pt x="493" y="43200"/>
                  <a:pt x="246" y="43195"/>
                  <a:pt x="-1" y="43187"/>
                </a:cubicBezTo>
                <a:lnTo>
                  <a:pt x="741" y="21600"/>
                </a:lnTo>
                <a:lnTo>
                  <a:pt x="740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4892" name="Line 76"/>
          <p:cNvSpPr>
            <a:spLocks noChangeShapeType="1"/>
          </p:cNvSpPr>
          <p:nvPr/>
        </p:nvSpPr>
        <p:spPr bwMode="auto">
          <a:xfrm>
            <a:off x="7239000" y="2819400"/>
            <a:ext cx="762000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4893" name="Line 77"/>
          <p:cNvSpPr>
            <a:spLocks noChangeShapeType="1"/>
          </p:cNvSpPr>
          <p:nvPr/>
        </p:nvSpPr>
        <p:spPr bwMode="auto">
          <a:xfrm>
            <a:off x="7239000" y="3505200"/>
            <a:ext cx="838200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4894" name="Line 78"/>
          <p:cNvSpPr>
            <a:spLocks noChangeShapeType="1"/>
          </p:cNvSpPr>
          <p:nvPr/>
        </p:nvSpPr>
        <p:spPr bwMode="auto">
          <a:xfrm>
            <a:off x="7219950" y="3509963"/>
            <a:ext cx="1752600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4895" name="Text Box 79"/>
          <p:cNvSpPr txBox="1">
            <a:spLocks noChangeArrowheads="1"/>
          </p:cNvSpPr>
          <p:nvPr/>
        </p:nvSpPr>
        <p:spPr bwMode="auto">
          <a:xfrm>
            <a:off x="7924800" y="3509963"/>
            <a:ext cx="2635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400">
                <a:solidFill>
                  <a:srgbClr val="FF0000"/>
                </a:solidFill>
                <a:latin typeface="Comic Sans MS" pitchFamily="66" charset="0"/>
              </a:rPr>
              <a:t>1</a:t>
            </a:r>
          </a:p>
        </p:txBody>
      </p:sp>
      <p:sp>
        <p:nvSpPr>
          <p:cNvPr id="34896" name="Text Box 80"/>
          <p:cNvSpPr txBox="1">
            <a:spLocks noChangeArrowheads="1"/>
          </p:cNvSpPr>
          <p:nvPr/>
        </p:nvSpPr>
        <p:spPr bwMode="auto">
          <a:xfrm>
            <a:off x="3886200" y="3429000"/>
            <a:ext cx="106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200">
                <a:solidFill>
                  <a:srgbClr val="FF0000"/>
                </a:solidFill>
                <a:latin typeface="Comic Sans MS" pitchFamily="66" charset="0"/>
              </a:rPr>
              <a:t>The second bracket = 1</a:t>
            </a:r>
            <a:endParaRPr lang="el-GR" sz="120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4897" name="Text Box 81"/>
          <p:cNvSpPr txBox="1">
            <a:spLocks noChangeArrowheads="1"/>
          </p:cNvSpPr>
          <p:nvPr/>
        </p:nvSpPr>
        <p:spPr bwMode="auto">
          <a:xfrm>
            <a:off x="4953000" y="1447800"/>
            <a:ext cx="19923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600" b="1">
                <a:latin typeface="Comic Sans MS" pitchFamily="66" charset="0"/>
              </a:rPr>
              <a:t>Left hand side</a:t>
            </a:r>
          </a:p>
        </p:txBody>
      </p:sp>
      <p:sp>
        <p:nvSpPr>
          <p:cNvPr id="34898" name="Text Box 82"/>
          <p:cNvSpPr txBox="1">
            <a:spLocks noChangeArrowheads="1"/>
          </p:cNvSpPr>
          <p:nvPr/>
        </p:nvSpPr>
        <p:spPr bwMode="auto">
          <a:xfrm>
            <a:off x="3952875" y="4267200"/>
            <a:ext cx="10668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200">
                <a:solidFill>
                  <a:srgbClr val="FF0000"/>
                </a:solidFill>
                <a:latin typeface="Comic Sans MS" pitchFamily="66" charset="0"/>
              </a:rPr>
              <a:t>Rewrite</a:t>
            </a:r>
            <a:endParaRPr lang="el-GR" sz="120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4901" name="Text Box 85"/>
          <p:cNvSpPr txBox="1">
            <a:spLocks noChangeArrowheads="1"/>
          </p:cNvSpPr>
          <p:nvPr/>
        </p:nvSpPr>
        <p:spPr bwMode="auto">
          <a:xfrm>
            <a:off x="3886200" y="4953000"/>
            <a:ext cx="1143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200">
                <a:solidFill>
                  <a:srgbClr val="FF0000"/>
                </a:solidFill>
                <a:latin typeface="Comic Sans MS" pitchFamily="66" charset="0"/>
              </a:rPr>
              <a:t>Group up into 1 fraction</a:t>
            </a:r>
            <a:endParaRPr lang="el-GR" sz="120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4902" name="Text Box 86"/>
          <p:cNvSpPr txBox="1">
            <a:spLocks noChangeArrowheads="1"/>
          </p:cNvSpPr>
          <p:nvPr/>
        </p:nvSpPr>
        <p:spPr bwMode="auto">
          <a:xfrm>
            <a:off x="3886200" y="5715000"/>
            <a:ext cx="1143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Rearrange the bottom (as in Y12)</a:t>
            </a:r>
            <a:endParaRPr lang="el-GR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7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Trigonometric Functions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6D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graphicFrame>
        <p:nvGraphicFramePr>
          <p:cNvPr id="49" name="Object 22"/>
          <p:cNvGraphicFramePr>
            <a:graphicFrameLocks noChangeAspect="1"/>
          </p:cNvGraphicFramePr>
          <p:nvPr>
            <p:extLst/>
          </p:nvPr>
        </p:nvGraphicFramePr>
        <p:xfrm>
          <a:off x="6736080" y="0"/>
          <a:ext cx="1054100" cy="51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547" name="Equation" r:id="rId21" imgW="812447" imgH="393529" progId="Equation.DSMT4">
                  <p:embed/>
                </p:oleObj>
              </mc:Choice>
              <mc:Fallback>
                <p:oleObj name="Equation" r:id="rId21" imgW="812447" imgH="393529" progId="Equation.DSMT4">
                  <p:embed/>
                  <p:pic>
                    <p:nvPicPr>
                      <p:cNvPr id="49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36080" y="0"/>
                        <a:ext cx="1054100" cy="511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" name="Object 23"/>
          <p:cNvGraphicFramePr>
            <a:graphicFrameLocks noChangeAspect="1"/>
          </p:cNvGraphicFramePr>
          <p:nvPr>
            <p:extLst/>
          </p:nvPr>
        </p:nvGraphicFramePr>
        <p:xfrm>
          <a:off x="7955280" y="0"/>
          <a:ext cx="1054100" cy="51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548" name="Equation" r:id="rId23" imgW="812447" imgH="393529" progId="Equation.DSMT4">
                  <p:embed/>
                </p:oleObj>
              </mc:Choice>
              <mc:Fallback>
                <p:oleObj name="Equation" r:id="rId23" imgW="812447" imgH="393529" progId="Equation.DSMT4">
                  <p:embed/>
                  <p:pic>
                    <p:nvPicPr>
                      <p:cNvPr id="5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55280" y="0"/>
                        <a:ext cx="1054100" cy="511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" name="Object 5"/>
          <p:cNvGraphicFramePr>
            <a:graphicFrameLocks noChangeAspect="1"/>
          </p:cNvGraphicFramePr>
          <p:nvPr>
            <p:extLst/>
          </p:nvPr>
        </p:nvGraphicFramePr>
        <p:xfrm>
          <a:off x="92725" y="1110867"/>
          <a:ext cx="106680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549" name="Equation" r:id="rId25" imgW="825500" imgH="393700" progId="Equation.DSMT4">
                  <p:embed/>
                </p:oleObj>
              </mc:Choice>
              <mc:Fallback>
                <p:oleObj name="Equation" r:id="rId25" imgW="825500" imgH="393700" progId="Equation.DSMT4">
                  <p:embed/>
                  <p:pic>
                    <p:nvPicPr>
                      <p:cNvPr id="51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725" y="1110867"/>
                        <a:ext cx="1066800" cy="50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" name="Object 6"/>
          <p:cNvGraphicFramePr>
            <a:graphicFrameLocks noChangeAspect="1"/>
          </p:cNvGraphicFramePr>
          <p:nvPr>
            <p:extLst/>
          </p:nvPr>
        </p:nvGraphicFramePr>
        <p:xfrm>
          <a:off x="0" y="585730"/>
          <a:ext cx="1219200" cy="51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550" name="Equation" r:id="rId27" imgW="939392" imgH="393529" progId="Equation.DSMT4">
                  <p:embed/>
                </p:oleObj>
              </mc:Choice>
              <mc:Fallback>
                <p:oleObj name="Equation" r:id="rId27" imgW="939392" imgH="393529" progId="Equation.DSMT4">
                  <p:embed/>
                  <p:pic>
                    <p:nvPicPr>
                      <p:cNvPr id="52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585730"/>
                        <a:ext cx="1219200" cy="511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3" name="Object 7"/>
          <p:cNvGraphicFramePr>
            <a:graphicFrameLocks noChangeAspect="1"/>
          </p:cNvGraphicFramePr>
          <p:nvPr>
            <p:extLst/>
          </p:nvPr>
        </p:nvGraphicFramePr>
        <p:xfrm>
          <a:off x="86299" y="86299"/>
          <a:ext cx="990600" cy="479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551" name="Equation" r:id="rId29" imgW="812447" imgH="393529" progId="Equation.DSMT4">
                  <p:embed/>
                </p:oleObj>
              </mc:Choice>
              <mc:Fallback>
                <p:oleObj name="Equation" r:id="rId29" imgW="812447" imgH="393529" progId="Equation.DSMT4">
                  <p:embed/>
                  <p:pic>
                    <p:nvPicPr>
                      <p:cNvPr id="53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299" y="86299"/>
                        <a:ext cx="990600" cy="479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/>
              <p:cNvSpPr txBox="1"/>
              <p:nvPr/>
            </p:nvSpPr>
            <p:spPr>
              <a:xfrm>
                <a:off x="1828800" y="0"/>
                <a:ext cx="2156296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𝑡𝑎𝑛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0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+1≡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𝑠𝑒𝑐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28800" y="0"/>
                <a:ext cx="2156296" cy="307777"/>
              </a:xfrm>
              <a:prstGeom prst="rect">
                <a:avLst/>
              </a:prstGeom>
              <a:blipFill>
                <a:blip r:embed="rId31"/>
                <a:stretch>
                  <a:fillRect l="-1977" t="-2000" r="-2260" b="-8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/>
              <p:cNvSpPr txBox="1"/>
              <p:nvPr/>
            </p:nvSpPr>
            <p:spPr>
              <a:xfrm>
                <a:off x="4251960" y="0"/>
                <a:ext cx="2234201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1+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𝑐𝑜𝑡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≡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𝑐𝑜𝑠𝑒𝑐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55" name="TextBox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51960" y="0"/>
                <a:ext cx="2234201" cy="307777"/>
              </a:xfrm>
              <a:prstGeom prst="rect">
                <a:avLst/>
              </a:prstGeom>
              <a:blipFill>
                <a:blip r:embed="rId32"/>
                <a:stretch>
                  <a:fillRect l="-2459" t="-2000" r="-1913" b="-8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52308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48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48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48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48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48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48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48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48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48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48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57" dur="500"/>
                                        <p:tgtEl>
                                          <p:spTgt spid="34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60" dur="500"/>
                                        <p:tgtEl>
                                          <p:spTgt spid="348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xit" presetSubtype="5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vertical)">
                                      <p:cBhvr>
                                        <p:cTn id="64" dur="500"/>
                                        <p:tgtEl>
                                          <p:spTgt spid="348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3" presetClass="exit" presetSubtype="5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vertical)">
                                      <p:cBhvr>
                                        <p:cTn id="67" dur="500"/>
                                        <p:tgtEl>
                                          <p:spTgt spid="348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348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348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83" dur="500"/>
                                        <p:tgtEl>
                                          <p:spTgt spid="348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348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348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5" dur="500"/>
                                        <p:tgtEl>
                                          <p:spTgt spid="348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8" dur="500"/>
                                        <p:tgtEl>
                                          <p:spTgt spid="348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500"/>
                                        <p:tgtEl>
                                          <p:spTgt spid="348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9" dur="500"/>
                                        <p:tgtEl>
                                          <p:spTgt spid="348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 nodeType="clickPar">
                      <p:stCondLst>
                        <p:cond delay="indefinite"/>
                      </p:stCondLst>
                      <p:childTnLst>
                        <p:par>
                          <p:cTn id="1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4" dur="500"/>
                                        <p:tgtEl>
                                          <p:spTgt spid="348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9" dur="500"/>
                                        <p:tgtEl>
                                          <p:spTgt spid="348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 nodeType="clickPar">
                      <p:stCondLst>
                        <p:cond delay="indefinite"/>
                      </p:stCondLst>
                      <p:childTnLst>
                        <p:par>
                          <p:cTn id="1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4" dur="500"/>
                                        <p:tgtEl>
                                          <p:spTgt spid="34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 nodeType="clickPar">
                      <p:stCondLst>
                        <p:cond delay="indefinite"/>
                      </p:stCondLst>
                      <p:childTnLst>
                        <p:par>
                          <p:cTn id="1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9" dur="500"/>
                                        <p:tgtEl>
                                          <p:spTgt spid="349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 nodeType="clickPar">
                      <p:stCondLst>
                        <p:cond delay="indefinite"/>
                      </p:stCondLst>
                      <p:childTnLst>
                        <p:par>
                          <p:cTn id="1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4" dur="500"/>
                                        <p:tgtEl>
                                          <p:spTgt spid="348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 nodeType="clickPar">
                      <p:stCondLst>
                        <p:cond delay="indefinite"/>
                      </p:stCondLst>
                      <p:childTnLst>
                        <p:par>
                          <p:cTn id="1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9" dur="500"/>
                                        <p:tgtEl>
                                          <p:spTgt spid="348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 nodeType="clickPar">
                      <p:stCondLst>
                        <p:cond delay="indefinite"/>
                      </p:stCondLst>
                      <p:childTnLst>
                        <p:par>
                          <p:cTn id="1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4" dur="500"/>
                                        <p:tgtEl>
                                          <p:spTgt spid="349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 nodeType="clickPar">
                      <p:stCondLst>
                        <p:cond delay="indefinite"/>
                      </p:stCondLst>
                      <p:childTnLst>
                        <p:par>
                          <p:cTn id="1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9" dur="500"/>
                                        <p:tgtEl>
                                          <p:spTgt spid="348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8" grpId="0"/>
      <p:bldP spid="34884" grpId="0"/>
      <p:bldP spid="34885" grpId="0" animBg="1"/>
      <p:bldP spid="34886" grpId="0"/>
      <p:bldP spid="34887" grpId="0" animBg="1"/>
      <p:bldP spid="34888" grpId="0" animBg="1"/>
      <p:bldP spid="34889" grpId="0" animBg="1"/>
      <p:bldP spid="34890" grpId="0" animBg="1"/>
      <p:bldP spid="34891" grpId="0" animBg="1"/>
      <p:bldP spid="34892" grpId="0" animBg="1"/>
      <p:bldP spid="34892" grpId="1" animBg="1"/>
      <p:bldP spid="34893" grpId="0" animBg="1"/>
      <p:bldP spid="34893" grpId="1" animBg="1"/>
      <p:bldP spid="34894" grpId="0" animBg="1"/>
      <p:bldP spid="34894" grpId="1" animBg="1"/>
      <p:bldP spid="34895" grpId="0"/>
      <p:bldP spid="34895" grpId="1"/>
      <p:bldP spid="34896" grpId="0"/>
      <p:bldP spid="34898" grpId="0"/>
      <p:bldP spid="34901" grpId="0"/>
      <p:bldP spid="3490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1" name="Text Box 11"/>
          <p:cNvSpPr txBox="1">
            <a:spLocks noChangeArrowheads="1"/>
          </p:cNvSpPr>
          <p:nvPr/>
        </p:nvSpPr>
        <p:spPr bwMode="auto">
          <a:xfrm>
            <a:off x="1233488" y="2181225"/>
            <a:ext cx="123983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400">
                <a:latin typeface="Comic Sans MS" pitchFamily="66" charset="0"/>
              </a:rPr>
              <a:t>Prove that:</a:t>
            </a:r>
          </a:p>
        </p:txBody>
      </p:sp>
      <p:sp>
        <p:nvSpPr>
          <p:cNvPr id="32780" name="Text Box 12"/>
          <p:cNvSpPr txBox="1">
            <a:spLocks noChangeArrowheads="1"/>
          </p:cNvSpPr>
          <p:nvPr/>
        </p:nvSpPr>
        <p:spPr bwMode="auto">
          <a:xfrm>
            <a:off x="773113" y="1836738"/>
            <a:ext cx="199231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600" b="1">
                <a:latin typeface="Comic Sans MS" pitchFamily="66" charset="0"/>
              </a:rPr>
              <a:t>Example Question</a:t>
            </a:r>
          </a:p>
        </p:txBody>
      </p:sp>
      <p:graphicFrame>
        <p:nvGraphicFramePr>
          <p:cNvPr id="35853" name="Object 13"/>
          <p:cNvGraphicFramePr>
            <a:graphicFrameLocks noChangeAspect="1"/>
          </p:cNvGraphicFramePr>
          <p:nvPr/>
        </p:nvGraphicFramePr>
        <p:xfrm>
          <a:off x="180975" y="2517775"/>
          <a:ext cx="3216275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562" name="Equation" r:id="rId3" imgW="2032000" imgH="228600" progId="Equation.DSMT4">
                  <p:embed/>
                </p:oleObj>
              </mc:Choice>
              <mc:Fallback>
                <p:oleObj name="Equation" r:id="rId3" imgW="2032000" imgH="228600" progId="Equation.DSMT4">
                  <p:embed/>
                  <p:pic>
                    <p:nvPicPr>
                      <p:cNvPr id="35853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0975" y="2517775"/>
                        <a:ext cx="3216275" cy="361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884" name="Object 44"/>
          <p:cNvGraphicFramePr>
            <a:graphicFrameLocks noChangeAspect="1"/>
          </p:cNvGraphicFramePr>
          <p:nvPr/>
        </p:nvGraphicFramePr>
        <p:xfrm>
          <a:off x="6019800" y="1981200"/>
          <a:ext cx="1668463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563" name="Equation" r:id="rId5" imgW="1054100" imgH="228600" progId="Equation.DSMT4">
                  <p:embed/>
                </p:oleObj>
              </mc:Choice>
              <mc:Fallback>
                <p:oleObj name="Equation" r:id="rId5" imgW="1054100" imgH="228600" progId="Equation.DSMT4">
                  <p:embed/>
                  <p:pic>
                    <p:nvPicPr>
                      <p:cNvPr id="35884" name="Object 4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9800" y="1981200"/>
                        <a:ext cx="1668463" cy="361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885" name="Object 45"/>
          <p:cNvGraphicFramePr>
            <a:graphicFrameLocks noChangeAspect="1"/>
          </p:cNvGraphicFramePr>
          <p:nvPr/>
        </p:nvGraphicFramePr>
        <p:xfrm>
          <a:off x="6019800" y="2514600"/>
          <a:ext cx="2192338" cy="320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564" name="Equation" r:id="rId7" imgW="1384300" imgH="203200" progId="Equation.DSMT4">
                  <p:embed/>
                </p:oleObj>
              </mc:Choice>
              <mc:Fallback>
                <p:oleObj name="Equation" r:id="rId7" imgW="1384300" imgH="203200" progId="Equation.DSMT4">
                  <p:embed/>
                  <p:pic>
                    <p:nvPicPr>
                      <p:cNvPr id="35885" name="Object 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9800" y="2514600"/>
                        <a:ext cx="2192338" cy="320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886" name="Object 46"/>
          <p:cNvGraphicFramePr>
            <a:graphicFrameLocks noChangeAspect="1"/>
          </p:cNvGraphicFramePr>
          <p:nvPr/>
        </p:nvGraphicFramePr>
        <p:xfrm>
          <a:off x="6019800" y="2971800"/>
          <a:ext cx="2252663" cy="620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565" name="Equation" r:id="rId9" imgW="1422400" imgH="393700" progId="Equation.DSMT4">
                  <p:embed/>
                </p:oleObj>
              </mc:Choice>
              <mc:Fallback>
                <p:oleObj name="Equation" r:id="rId9" imgW="1422400" imgH="393700" progId="Equation.DSMT4">
                  <p:embed/>
                  <p:pic>
                    <p:nvPicPr>
                      <p:cNvPr id="35886" name="Object 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9800" y="2971800"/>
                        <a:ext cx="2252663" cy="620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887" name="Object 47"/>
          <p:cNvGraphicFramePr>
            <a:graphicFrameLocks noChangeAspect="1"/>
          </p:cNvGraphicFramePr>
          <p:nvPr/>
        </p:nvGraphicFramePr>
        <p:xfrm>
          <a:off x="6019800" y="3810000"/>
          <a:ext cx="1668463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566" name="Equation" r:id="rId11" imgW="1054100" imgH="419100" progId="Equation.DSMT4">
                  <p:embed/>
                </p:oleObj>
              </mc:Choice>
              <mc:Fallback>
                <p:oleObj name="Equation" r:id="rId11" imgW="1054100" imgH="419100" progId="Equation.DSMT4">
                  <p:embed/>
                  <p:pic>
                    <p:nvPicPr>
                      <p:cNvPr id="35887" name="Object 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9800" y="3810000"/>
                        <a:ext cx="1668463" cy="660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888" name="Object 48"/>
          <p:cNvGraphicFramePr>
            <a:graphicFrameLocks noChangeAspect="1"/>
          </p:cNvGraphicFramePr>
          <p:nvPr/>
        </p:nvGraphicFramePr>
        <p:xfrm>
          <a:off x="6019800" y="4876800"/>
          <a:ext cx="1606550" cy="320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567" name="Equation" r:id="rId13" imgW="1016000" imgH="203200" progId="Equation.DSMT4">
                  <p:embed/>
                </p:oleObj>
              </mc:Choice>
              <mc:Fallback>
                <p:oleObj name="Equation" r:id="rId13" imgW="1016000" imgH="203200" progId="Equation.DSMT4">
                  <p:embed/>
                  <p:pic>
                    <p:nvPicPr>
                      <p:cNvPr id="35888" name="Object 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9800" y="4876800"/>
                        <a:ext cx="1606550" cy="320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889" name="Object 49"/>
          <p:cNvGraphicFramePr>
            <a:graphicFrameLocks noChangeAspect="1"/>
          </p:cNvGraphicFramePr>
          <p:nvPr/>
        </p:nvGraphicFramePr>
        <p:xfrm>
          <a:off x="6019800" y="5486400"/>
          <a:ext cx="1323975" cy="441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568" name="Equation" r:id="rId15" imgW="838200" imgH="279400" progId="Equation.DSMT4">
                  <p:embed/>
                </p:oleObj>
              </mc:Choice>
              <mc:Fallback>
                <p:oleObj name="Equation" r:id="rId15" imgW="838200" imgH="279400" progId="Equation.DSMT4">
                  <p:embed/>
                  <p:pic>
                    <p:nvPicPr>
                      <p:cNvPr id="35889" name="Object 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9800" y="5486400"/>
                        <a:ext cx="1323975" cy="441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890" name="Object 50"/>
          <p:cNvGraphicFramePr>
            <a:graphicFrameLocks noChangeAspect="1"/>
          </p:cNvGraphicFramePr>
          <p:nvPr/>
        </p:nvGraphicFramePr>
        <p:xfrm>
          <a:off x="7391400" y="5486400"/>
          <a:ext cx="1365250" cy="441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569" name="Equation" r:id="rId17" imgW="863225" imgH="279279" progId="Equation.DSMT4">
                  <p:embed/>
                </p:oleObj>
              </mc:Choice>
              <mc:Fallback>
                <p:oleObj name="Equation" r:id="rId17" imgW="863225" imgH="279279" progId="Equation.DSMT4">
                  <p:embed/>
                  <p:pic>
                    <p:nvPicPr>
                      <p:cNvPr id="35890" name="Object 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91400" y="5486400"/>
                        <a:ext cx="1365250" cy="441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891" name="Object 51"/>
          <p:cNvGraphicFramePr>
            <a:graphicFrameLocks noChangeAspect="1"/>
          </p:cNvGraphicFramePr>
          <p:nvPr/>
        </p:nvGraphicFramePr>
        <p:xfrm>
          <a:off x="6019800" y="6096000"/>
          <a:ext cx="1624013" cy="320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570" name="Equation" r:id="rId19" imgW="1028254" imgH="203112" progId="Equation.DSMT4">
                  <p:embed/>
                </p:oleObj>
              </mc:Choice>
              <mc:Fallback>
                <p:oleObj name="Equation" r:id="rId19" imgW="1028254" imgH="203112" progId="Equation.DSMT4">
                  <p:embed/>
                  <p:pic>
                    <p:nvPicPr>
                      <p:cNvPr id="35891" name="Object 5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9800" y="6096000"/>
                        <a:ext cx="1624013" cy="320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892" name="Text Box 52"/>
          <p:cNvSpPr txBox="1">
            <a:spLocks noChangeArrowheads="1"/>
          </p:cNvSpPr>
          <p:nvPr/>
        </p:nvSpPr>
        <p:spPr bwMode="auto">
          <a:xfrm>
            <a:off x="4572000" y="2209800"/>
            <a:ext cx="1219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200">
                <a:solidFill>
                  <a:srgbClr val="FF0000"/>
                </a:solidFill>
                <a:latin typeface="Comic Sans MS" pitchFamily="66" charset="0"/>
              </a:rPr>
              <a:t>Multiply out the bracket</a:t>
            </a:r>
          </a:p>
        </p:txBody>
      </p:sp>
      <p:sp>
        <p:nvSpPr>
          <p:cNvPr id="35893" name="Arc 53"/>
          <p:cNvSpPr>
            <a:spLocks/>
          </p:cNvSpPr>
          <p:nvPr/>
        </p:nvSpPr>
        <p:spPr bwMode="auto">
          <a:xfrm flipH="1">
            <a:off x="5715000" y="2209800"/>
            <a:ext cx="152400" cy="533400"/>
          </a:xfrm>
          <a:custGeom>
            <a:avLst/>
            <a:gdLst>
              <a:gd name="T0" fmla="*/ 34483 w 22341"/>
              <a:gd name="T1" fmla="*/ 0 h 43200"/>
              <a:gd name="T2" fmla="*/ 0 w 22341"/>
              <a:gd name="T3" fmla="*/ 6584020 h 43200"/>
              <a:gd name="T4" fmla="*/ 34483 w 22341"/>
              <a:gd name="T5" fmla="*/ 3293004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2341" h="43200" fill="none" extrusionOk="0">
                <a:moveTo>
                  <a:pt x="740" y="0"/>
                </a:moveTo>
                <a:cubicBezTo>
                  <a:pt x="12670" y="0"/>
                  <a:pt x="22341" y="9670"/>
                  <a:pt x="22341" y="21600"/>
                </a:cubicBezTo>
                <a:cubicBezTo>
                  <a:pt x="22341" y="33529"/>
                  <a:pt x="12670" y="43200"/>
                  <a:pt x="741" y="43200"/>
                </a:cubicBezTo>
                <a:cubicBezTo>
                  <a:pt x="493" y="43200"/>
                  <a:pt x="246" y="43195"/>
                  <a:pt x="-1" y="43187"/>
                </a:cubicBezTo>
              </a:path>
              <a:path w="22341" h="43200" stroke="0" extrusionOk="0">
                <a:moveTo>
                  <a:pt x="740" y="0"/>
                </a:moveTo>
                <a:cubicBezTo>
                  <a:pt x="12670" y="0"/>
                  <a:pt x="22341" y="9670"/>
                  <a:pt x="22341" y="21600"/>
                </a:cubicBezTo>
                <a:cubicBezTo>
                  <a:pt x="22341" y="33529"/>
                  <a:pt x="12670" y="43200"/>
                  <a:pt x="741" y="43200"/>
                </a:cubicBezTo>
                <a:cubicBezTo>
                  <a:pt x="493" y="43200"/>
                  <a:pt x="246" y="43195"/>
                  <a:pt x="-1" y="43187"/>
                </a:cubicBezTo>
                <a:lnTo>
                  <a:pt x="741" y="21600"/>
                </a:lnTo>
                <a:lnTo>
                  <a:pt x="740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5894" name="Text Box 54"/>
          <p:cNvSpPr txBox="1">
            <a:spLocks noChangeArrowheads="1"/>
          </p:cNvSpPr>
          <p:nvPr/>
        </p:nvSpPr>
        <p:spPr bwMode="auto">
          <a:xfrm>
            <a:off x="5181600" y="1447800"/>
            <a:ext cx="19923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600" b="1">
                <a:latin typeface="Comic Sans MS" pitchFamily="66" charset="0"/>
              </a:rPr>
              <a:t>Right hand side</a:t>
            </a:r>
          </a:p>
        </p:txBody>
      </p:sp>
      <p:sp>
        <p:nvSpPr>
          <p:cNvPr id="35895" name="Arc 55"/>
          <p:cNvSpPr>
            <a:spLocks/>
          </p:cNvSpPr>
          <p:nvPr/>
        </p:nvSpPr>
        <p:spPr bwMode="auto">
          <a:xfrm flipH="1">
            <a:off x="5715000" y="2743200"/>
            <a:ext cx="152400" cy="533400"/>
          </a:xfrm>
          <a:custGeom>
            <a:avLst/>
            <a:gdLst>
              <a:gd name="T0" fmla="*/ 34483 w 22341"/>
              <a:gd name="T1" fmla="*/ 0 h 43200"/>
              <a:gd name="T2" fmla="*/ 0 w 22341"/>
              <a:gd name="T3" fmla="*/ 6584020 h 43200"/>
              <a:gd name="T4" fmla="*/ 34483 w 22341"/>
              <a:gd name="T5" fmla="*/ 3293004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2341" h="43200" fill="none" extrusionOk="0">
                <a:moveTo>
                  <a:pt x="740" y="0"/>
                </a:moveTo>
                <a:cubicBezTo>
                  <a:pt x="12670" y="0"/>
                  <a:pt x="22341" y="9670"/>
                  <a:pt x="22341" y="21600"/>
                </a:cubicBezTo>
                <a:cubicBezTo>
                  <a:pt x="22341" y="33529"/>
                  <a:pt x="12670" y="43200"/>
                  <a:pt x="741" y="43200"/>
                </a:cubicBezTo>
                <a:cubicBezTo>
                  <a:pt x="493" y="43200"/>
                  <a:pt x="246" y="43195"/>
                  <a:pt x="-1" y="43187"/>
                </a:cubicBezTo>
              </a:path>
              <a:path w="22341" h="43200" stroke="0" extrusionOk="0">
                <a:moveTo>
                  <a:pt x="740" y="0"/>
                </a:moveTo>
                <a:cubicBezTo>
                  <a:pt x="12670" y="0"/>
                  <a:pt x="22341" y="9670"/>
                  <a:pt x="22341" y="21600"/>
                </a:cubicBezTo>
                <a:cubicBezTo>
                  <a:pt x="22341" y="33529"/>
                  <a:pt x="12670" y="43200"/>
                  <a:pt x="741" y="43200"/>
                </a:cubicBezTo>
                <a:cubicBezTo>
                  <a:pt x="493" y="43200"/>
                  <a:pt x="246" y="43195"/>
                  <a:pt x="-1" y="43187"/>
                </a:cubicBezTo>
                <a:lnTo>
                  <a:pt x="741" y="21600"/>
                </a:lnTo>
                <a:lnTo>
                  <a:pt x="740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5896" name="Text Box 56"/>
          <p:cNvSpPr txBox="1">
            <a:spLocks noChangeArrowheads="1"/>
          </p:cNvSpPr>
          <p:nvPr/>
        </p:nvSpPr>
        <p:spPr bwMode="auto">
          <a:xfrm>
            <a:off x="4572000" y="2895600"/>
            <a:ext cx="12192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200">
                <a:solidFill>
                  <a:srgbClr val="FF0000"/>
                </a:solidFill>
                <a:latin typeface="Comic Sans MS" pitchFamily="66" charset="0"/>
              </a:rPr>
              <a:t>Replace sec</a:t>
            </a:r>
            <a:r>
              <a:rPr lang="en-GB" sz="1200" baseline="30000">
                <a:solidFill>
                  <a:srgbClr val="FF0000"/>
                </a:solidFill>
                <a:latin typeface="Comic Sans MS" pitchFamily="66" charset="0"/>
              </a:rPr>
              <a:t>2</a:t>
            </a:r>
            <a:r>
              <a:rPr lang="el-GR" sz="1200">
                <a:solidFill>
                  <a:srgbClr val="FF0000"/>
                </a:solidFill>
                <a:latin typeface="Comic Sans MS" pitchFamily="66" charset="0"/>
              </a:rPr>
              <a:t>θ</a:t>
            </a:r>
          </a:p>
        </p:txBody>
      </p:sp>
      <p:sp>
        <p:nvSpPr>
          <p:cNvPr id="35897" name="Arc 57"/>
          <p:cNvSpPr>
            <a:spLocks/>
          </p:cNvSpPr>
          <p:nvPr/>
        </p:nvSpPr>
        <p:spPr bwMode="auto">
          <a:xfrm flipH="1">
            <a:off x="5638800" y="3276600"/>
            <a:ext cx="228600" cy="914400"/>
          </a:xfrm>
          <a:custGeom>
            <a:avLst/>
            <a:gdLst>
              <a:gd name="T0" fmla="*/ 77581 w 22341"/>
              <a:gd name="T1" fmla="*/ 0 h 43200"/>
              <a:gd name="T2" fmla="*/ 0 w 22341"/>
              <a:gd name="T3" fmla="*/ 19348979 h 43200"/>
              <a:gd name="T4" fmla="*/ 77581 w 22341"/>
              <a:gd name="T5" fmla="*/ 9677400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2341" h="43200" fill="none" extrusionOk="0">
                <a:moveTo>
                  <a:pt x="740" y="0"/>
                </a:moveTo>
                <a:cubicBezTo>
                  <a:pt x="12670" y="0"/>
                  <a:pt x="22341" y="9670"/>
                  <a:pt x="22341" y="21600"/>
                </a:cubicBezTo>
                <a:cubicBezTo>
                  <a:pt x="22341" y="33529"/>
                  <a:pt x="12670" y="43200"/>
                  <a:pt x="741" y="43200"/>
                </a:cubicBezTo>
                <a:cubicBezTo>
                  <a:pt x="493" y="43200"/>
                  <a:pt x="246" y="43195"/>
                  <a:pt x="-1" y="43187"/>
                </a:cubicBezTo>
              </a:path>
              <a:path w="22341" h="43200" stroke="0" extrusionOk="0">
                <a:moveTo>
                  <a:pt x="740" y="0"/>
                </a:moveTo>
                <a:cubicBezTo>
                  <a:pt x="12670" y="0"/>
                  <a:pt x="22341" y="9670"/>
                  <a:pt x="22341" y="21600"/>
                </a:cubicBezTo>
                <a:cubicBezTo>
                  <a:pt x="22341" y="33529"/>
                  <a:pt x="12670" y="43200"/>
                  <a:pt x="741" y="43200"/>
                </a:cubicBezTo>
                <a:cubicBezTo>
                  <a:pt x="493" y="43200"/>
                  <a:pt x="246" y="43195"/>
                  <a:pt x="-1" y="43187"/>
                </a:cubicBezTo>
                <a:lnTo>
                  <a:pt x="741" y="21600"/>
                </a:lnTo>
                <a:lnTo>
                  <a:pt x="740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5898" name="Text Box 58"/>
          <p:cNvSpPr txBox="1">
            <a:spLocks noChangeArrowheads="1"/>
          </p:cNvSpPr>
          <p:nvPr/>
        </p:nvSpPr>
        <p:spPr bwMode="auto">
          <a:xfrm>
            <a:off x="4495800" y="3505200"/>
            <a:ext cx="1219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200">
                <a:solidFill>
                  <a:srgbClr val="FF0000"/>
                </a:solidFill>
                <a:latin typeface="Comic Sans MS" pitchFamily="66" charset="0"/>
              </a:rPr>
              <a:t>Rewrite the second term</a:t>
            </a:r>
            <a:endParaRPr lang="el-GR" sz="120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5899" name="Text Box 59"/>
          <p:cNvSpPr txBox="1">
            <a:spLocks noChangeArrowheads="1"/>
          </p:cNvSpPr>
          <p:nvPr/>
        </p:nvSpPr>
        <p:spPr bwMode="auto">
          <a:xfrm>
            <a:off x="4495800" y="4419600"/>
            <a:ext cx="1219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200">
                <a:solidFill>
                  <a:srgbClr val="FF0000"/>
                </a:solidFill>
                <a:latin typeface="Comic Sans MS" pitchFamily="66" charset="0"/>
              </a:rPr>
              <a:t>Replace the fraction</a:t>
            </a:r>
            <a:endParaRPr lang="el-GR" sz="120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5900" name="Arc 60"/>
          <p:cNvSpPr>
            <a:spLocks/>
          </p:cNvSpPr>
          <p:nvPr/>
        </p:nvSpPr>
        <p:spPr bwMode="auto">
          <a:xfrm flipH="1">
            <a:off x="5638800" y="4191000"/>
            <a:ext cx="228600" cy="914400"/>
          </a:xfrm>
          <a:custGeom>
            <a:avLst/>
            <a:gdLst>
              <a:gd name="T0" fmla="*/ 77581 w 22341"/>
              <a:gd name="T1" fmla="*/ 0 h 43200"/>
              <a:gd name="T2" fmla="*/ 0 w 22341"/>
              <a:gd name="T3" fmla="*/ 19348979 h 43200"/>
              <a:gd name="T4" fmla="*/ 77581 w 22341"/>
              <a:gd name="T5" fmla="*/ 9677400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2341" h="43200" fill="none" extrusionOk="0">
                <a:moveTo>
                  <a:pt x="740" y="0"/>
                </a:moveTo>
                <a:cubicBezTo>
                  <a:pt x="12670" y="0"/>
                  <a:pt x="22341" y="9670"/>
                  <a:pt x="22341" y="21600"/>
                </a:cubicBezTo>
                <a:cubicBezTo>
                  <a:pt x="22341" y="33529"/>
                  <a:pt x="12670" y="43200"/>
                  <a:pt x="741" y="43200"/>
                </a:cubicBezTo>
                <a:cubicBezTo>
                  <a:pt x="493" y="43200"/>
                  <a:pt x="246" y="43195"/>
                  <a:pt x="-1" y="43187"/>
                </a:cubicBezTo>
              </a:path>
              <a:path w="22341" h="43200" stroke="0" extrusionOk="0">
                <a:moveTo>
                  <a:pt x="740" y="0"/>
                </a:moveTo>
                <a:cubicBezTo>
                  <a:pt x="12670" y="0"/>
                  <a:pt x="22341" y="9670"/>
                  <a:pt x="22341" y="21600"/>
                </a:cubicBezTo>
                <a:cubicBezTo>
                  <a:pt x="22341" y="33529"/>
                  <a:pt x="12670" y="43200"/>
                  <a:pt x="741" y="43200"/>
                </a:cubicBezTo>
                <a:cubicBezTo>
                  <a:pt x="493" y="43200"/>
                  <a:pt x="246" y="43195"/>
                  <a:pt x="-1" y="43187"/>
                </a:cubicBezTo>
                <a:lnTo>
                  <a:pt x="741" y="21600"/>
                </a:lnTo>
                <a:lnTo>
                  <a:pt x="740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5901" name="Arc 61"/>
          <p:cNvSpPr>
            <a:spLocks/>
          </p:cNvSpPr>
          <p:nvPr/>
        </p:nvSpPr>
        <p:spPr bwMode="auto">
          <a:xfrm flipH="1">
            <a:off x="5638800" y="5105400"/>
            <a:ext cx="228600" cy="609600"/>
          </a:xfrm>
          <a:custGeom>
            <a:avLst/>
            <a:gdLst>
              <a:gd name="T0" fmla="*/ 77581 w 22341"/>
              <a:gd name="T1" fmla="*/ 0 h 43200"/>
              <a:gd name="T2" fmla="*/ 0 w 22341"/>
              <a:gd name="T3" fmla="*/ 8599551 h 43200"/>
              <a:gd name="T4" fmla="*/ 77581 w 22341"/>
              <a:gd name="T5" fmla="*/ 4301067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2341" h="43200" fill="none" extrusionOk="0">
                <a:moveTo>
                  <a:pt x="740" y="0"/>
                </a:moveTo>
                <a:cubicBezTo>
                  <a:pt x="12670" y="0"/>
                  <a:pt x="22341" y="9670"/>
                  <a:pt x="22341" y="21600"/>
                </a:cubicBezTo>
                <a:cubicBezTo>
                  <a:pt x="22341" y="33529"/>
                  <a:pt x="12670" y="43200"/>
                  <a:pt x="741" y="43200"/>
                </a:cubicBezTo>
                <a:cubicBezTo>
                  <a:pt x="493" y="43200"/>
                  <a:pt x="246" y="43195"/>
                  <a:pt x="-1" y="43187"/>
                </a:cubicBezTo>
              </a:path>
              <a:path w="22341" h="43200" stroke="0" extrusionOk="0">
                <a:moveTo>
                  <a:pt x="740" y="0"/>
                </a:moveTo>
                <a:cubicBezTo>
                  <a:pt x="12670" y="0"/>
                  <a:pt x="22341" y="9670"/>
                  <a:pt x="22341" y="21600"/>
                </a:cubicBezTo>
                <a:cubicBezTo>
                  <a:pt x="22341" y="33529"/>
                  <a:pt x="12670" y="43200"/>
                  <a:pt x="741" y="43200"/>
                </a:cubicBezTo>
                <a:cubicBezTo>
                  <a:pt x="493" y="43200"/>
                  <a:pt x="246" y="43195"/>
                  <a:pt x="-1" y="43187"/>
                </a:cubicBezTo>
                <a:lnTo>
                  <a:pt x="741" y="21600"/>
                </a:lnTo>
                <a:lnTo>
                  <a:pt x="740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5902" name="Arc 62"/>
          <p:cNvSpPr>
            <a:spLocks/>
          </p:cNvSpPr>
          <p:nvPr/>
        </p:nvSpPr>
        <p:spPr bwMode="auto">
          <a:xfrm flipH="1">
            <a:off x="5638800" y="5715000"/>
            <a:ext cx="228600" cy="609600"/>
          </a:xfrm>
          <a:custGeom>
            <a:avLst/>
            <a:gdLst>
              <a:gd name="T0" fmla="*/ 77581 w 22341"/>
              <a:gd name="T1" fmla="*/ 0 h 43200"/>
              <a:gd name="T2" fmla="*/ 0 w 22341"/>
              <a:gd name="T3" fmla="*/ 8599551 h 43200"/>
              <a:gd name="T4" fmla="*/ 77581 w 22341"/>
              <a:gd name="T5" fmla="*/ 4301067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2341" h="43200" fill="none" extrusionOk="0">
                <a:moveTo>
                  <a:pt x="740" y="0"/>
                </a:moveTo>
                <a:cubicBezTo>
                  <a:pt x="12670" y="0"/>
                  <a:pt x="22341" y="9670"/>
                  <a:pt x="22341" y="21600"/>
                </a:cubicBezTo>
                <a:cubicBezTo>
                  <a:pt x="22341" y="33529"/>
                  <a:pt x="12670" y="43200"/>
                  <a:pt x="741" y="43200"/>
                </a:cubicBezTo>
                <a:cubicBezTo>
                  <a:pt x="493" y="43200"/>
                  <a:pt x="246" y="43195"/>
                  <a:pt x="-1" y="43187"/>
                </a:cubicBezTo>
              </a:path>
              <a:path w="22341" h="43200" stroke="0" extrusionOk="0">
                <a:moveTo>
                  <a:pt x="740" y="0"/>
                </a:moveTo>
                <a:cubicBezTo>
                  <a:pt x="12670" y="0"/>
                  <a:pt x="22341" y="9670"/>
                  <a:pt x="22341" y="21600"/>
                </a:cubicBezTo>
                <a:cubicBezTo>
                  <a:pt x="22341" y="33529"/>
                  <a:pt x="12670" y="43200"/>
                  <a:pt x="741" y="43200"/>
                </a:cubicBezTo>
                <a:cubicBezTo>
                  <a:pt x="493" y="43200"/>
                  <a:pt x="246" y="43195"/>
                  <a:pt x="-1" y="43187"/>
                </a:cubicBezTo>
                <a:lnTo>
                  <a:pt x="741" y="21600"/>
                </a:lnTo>
                <a:lnTo>
                  <a:pt x="740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5903" name="Text Box 63"/>
          <p:cNvSpPr txBox="1">
            <a:spLocks noChangeArrowheads="1"/>
          </p:cNvSpPr>
          <p:nvPr/>
        </p:nvSpPr>
        <p:spPr bwMode="auto">
          <a:xfrm>
            <a:off x="4267200" y="5105400"/>
            <a:ext cx="1447800" cy="639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200">
                <a:solidFill>
                  <a:srgbClr val="FF0000"/>
                </a:solidFill>
                <a:latin typeface="Comic Sans MS" pitchFamily="66" charset="0"/>
              </a:rPr>
              <a:t>Rewrite both terms based on the inequalities</a:t>
            </a:r>
            <a:endParaRPr lang="el-GR" sz="120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5904" name="Text Box 64"/>
          <p:cNvSpPr txBox="1">
            <a:spLocks noChangeArrowheads="1"/>
          </p:cNvSpPr>
          <p:nvPr/>
        </p:nvSpPr>
        <p:spPr bwMode="auto">
          <a:xfrm>
            <a:off x="4343400" y="5867400"/>
            <a:ext cx="1447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200">
                <a:solidFill>
                  <a:srgbClr val="FF0000"/>
                </a:solidFill>
                <a:latin typeface="Comic Sans MS" pitchFamily="66" charset="0"/>
              </a:rPr>
              <a:t>The 1s cancel out…</a:t>
            </a:r>
            <a:endParaRPr lang="el-GR" sz="120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5911" name="Text Box 71"/>
          <p:cNvSpPr txBox="1">
            <a:spLocks noChangeArrowheads="1"/>
          </p:cNvSpPr>
          <p:nvPr/>
        </p:nvSpPr>
        <p:spPr bwMode="auto">
          <a:xfrm>
            <a:off x="542925" y="4192588"/>
            <a:ext cx="2236788" cy="11811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400">
                <a:latin typeface="Comic Sans MS" pitchFamily="66" charset="0"/>
              </a:rPr>
              <a:t>This requires a lot of practice and will be slow to begin with. The more questions you do, the faster you will get!</a:t>
            </a:r>
          </a:p>
        </p:txBody>
      </p:sp>
      <p:sp>
        <p:nvSpPr>
          <p:cNvPr id="44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Trigonometric Functions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6D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graphicFrame>
        <p:nvGraphicFramePr>
          <p:cNvPr id="46" name="Object 22"/>
          <p:cNvGraphicFramePr>
            <a:graphicFrameLocks noChangeAspect="1"/>
          </p:cNvGraphicFramePr>
          <p:nvPr>
            <p:extLst/>
          </p:nvPr>
        </p:nvGraphicFramePr>
        <p:xfrm>
          <a:off x="6736080" y="0"/>
          <a:ext cx="1054100" cy="51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571" name="Equation" r:id="rId21" imgW="812447" imgH="393529" progId="Equation.DSMT4">
                  <p:embed/>
                </p:oleObj>
              </mc:Choice>
              <mc:Fallback>
                <p:oleObj name="Equation" r:id="rId21" imgW="812447" imgH="393529" progId="Equation.DSMT4">
                  <p:embed/>
                  <p:pic>
                    <p:nvPicPr>
                      <p:cNvPr id="46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36080" y="0"/>
                        <a:ext cx="1054100" cy="511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" name="Object 23"/>
          <p:cNvGraphicFramePr>
            <a:graphicFrameLocks noChangeAspect="1"/>
          </p:cNvGraphicFramePr>
          <p:nvPr>
            <p:extLst/>
          </p:nvPr>
        </p:nvGraphicFramePr>
        <p:xfrm>
          <a:off x="7955280" y="0"/>
          <a:ext cx="1054100" cy="51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572" name="Equation" r:id="rId23" imgW="812447" imgH="393529" progId="Equation.DSMT4">
                  <p:embed/>
                </p:oleObj>
              </mc:Choice>
              <mc:Fallback>
                <p:oleObj name="Equation" r:id="rId23" imgW="812447" imgH="393529" progId="Equation.DSMT4">
                  <p:embed/>
                  <p:pic>
                    <p:nvPicPr>
                      <p:cNvPr id="47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55280" y="0"/>
                        <a:ext cx="1054100" cy="511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" name="Object 5"/>
          <p:cNvGraphicFramePr>
            <a:graphicFrameLocks noChangeAspect="1"/>
          </p:cNvGraphicFramePr>
          <p:nvPr>
            <p:extLst/>
          </p:nvPr>
        </p:nvGraphicFramePr>
        <p:xfrm>
          <a:off x="92725" y="1110867"/>
          <a:ext cx="106680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573" name="Equation" r:id="rId25" imgW="825500" imgH="393700" progId="Equation.DSMT4">
                  <p:embed/>
                </p:oleObj>
              </mc:Choice>
              <mc:Fallback>
                <p:oleObj name="Equation" r:id="rId25" imgW="825500" imgH="393700" progId="Equation.DSMT4">
                  <p:embed/>
                  <p:pic>
                    <p:nvPicPr>
                      <p:cNvPr id="48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725" y="1110867"/>
                        <a:ext cx="1066800" cy="50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" name="Object 6"/>
          <p:cNvGraphicFramePr>
            <a:graphicFrameLocks noChangeAspect="1"/>
          </p:cNvGraphicFramePr>
          <p:nvPr>
            <p:extLst/>
          </p:nvPr>
        </p:nvGraphicFramePr>
        <p:xfrm>
          <a:off x="0" y="585730"/>
          <a:ext cx="1219200" cy="51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574" name="Equation" r:id="rId27" imgW="939392" imgH="393529" progId="Equation.DSMT4">
                  <p:embed/>
                </p:oleObj>
              </mc:Choice>
              <mc:Fallback>
                <p:oleObj name="Equation" r:id="rId27" imgW="939392" imgH="393529" progId="Equation.DSMT4">
                  <p:embed/>
                  <p:pic>
                    <p:nvPicPr>
                      <p:cNvPr id="49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585730"/>
                        <a:ext cx="1219200" cy="511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" name="Object 7"/>
          <p:cNvGraphicFramePr>
            <a:graphicFrameLocks noChangeAspect="1"/>
          </p:cNvGraphicFramePr>
          <p:nvPr>
            <p:extLst/>
          </p:nvPr>
        </p:nvGraphicFramePr>
        <p:xfrm>
          <a:off x="86299" y="86299"/>
          <a:ext cx="990600" cy="479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575" name="Equation" r:id="rId29" imgW="812447" imgH="393529" progId="Equation.DSMT4">
                  <p:embed/>
                </p:oleObj>
              </mc:Choice>
              <mc:Fallback>
                <p:oleObj name="Equation" r:id="rId29" imgW="812447" imgH="393529" progId="Equation.DSMT4">
                  <p:embed/>
                  <p:pic>
                    <p:nvPicPr>
                      <p:cNvPr id="5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299" y="86299"/>
                        <a:ext cx="990600" cy="479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1828800" y="0"/>
                <a:ext cx="2156296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𝑡𝑎𝑛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0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+1≡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𝑠𝑒𝑐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28800" y="0"/>
                <a:ext cx="2156296" cy="307777"/>
              </a:xfrm>
              <a:prstGeom prst="rect">
                <a:avLst/>
              </a:prstGeom>
              <a:blipFill>
                <a:blip r:embed="rId31"/>
                <a:stretch>
                  <a:fillRect l="-1977" t="-2000" r="-2260" b="-8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4251960" y="0"/>
                <a:ext cx="2234201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1+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𝑐𝑜𝑡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≡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𝑐𝑜𝑠𝑒𝑐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51960" y="0"/>
                <a:ext cx="2234201" cy="307777"/>
              </a:xfrm>
              <a:prstGeom prst="rect">
                <a:avLst/>
              </a:prstGeom>
              <a:blipFill>
                <a:blip r:embed="rId32"/>
                <a:stretch>
                  <a:fillRect l="-2459" t="-2000" r="-1913" b="-8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69366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58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58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58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58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58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5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358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358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358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358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358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358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358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359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358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358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359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359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358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35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359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 nodeType="clickPar">
                      <p:stCondLst>
                        <p:cond delay="indefinite"/>
                      </p:stCondLst>
                      <p:childTnLst>
                        <p:par>
                          <p:cTn id="1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0" dur="500"/>
                                        <p:tgtEl>
                                          <p:spTgt spid="359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5" dur="500"/>
                                        <p:tgtEl>
                                          <p:spTgt spid="358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 nodeType="clickPar">
                      <p:stCondLst>
                        <p:cond delay="indefinite"/>
                      </p:stCondLst>
                      <p:childTnLst>
                        <p:par>
                          <p:cTn id="1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0" dur="500"/>
                                        <p:tgtEl>
                                          <p:spTgt spid="359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51" grpId="0"/>
      <p:bldP spid="35892" grpId="0"/>
      <p:bldP spid="35893" grpId="0" animBg="1"/>
      <p:bldP spid="35894" grpId="0"/>
      <p:bldP spid="35895" grpId="0" animBg="1"/>
      <p:bldP spid="35896" grpId="0"/>
      <p:bldP spid="35897" grpId="0" animBg="1"/>
      <p:bldP spid="35898" grpId="0"/>
      <p:bldP spid="35899" grpId="0"/>
      <p:bldP spid="35900" grpId="0" animBg="1"/>
      <p:bldP spid="35901" grpId="0" animBg="1"/>
      <p:bldP spid="35902" grpId="0" animBg="1"/>
      <p:bldP spid="35903" grpId="0"/>
      <p:bldP spid="35904" grpId="0"/>
      <p:bldP spid="359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23" name="Text Box 11"/>
          <p:cNvSpPr txBox="1">
            <a:spLocks noChangeArrowheads="1"/>
          </p:cNvSpPr>
          <p:nvPr/>
        </p:nvSpPr>
        <p:spPr bwMode="auto">
          <a:xfrm>
            <a:off x="152400" y="2209800"/>
            <a:ext cx="18446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400">
                <a:latin typeface="Comic Sans MS" pitchFamily="66" charset="0"/>
              </a:rPr>
              <a:t>Solve the Equation:</a:t>
            </a:r>
          </a:p>
        </p:txBody>
      </p:sp>
      <p:sp>
        <p:nvSpPr>
          <p:cNvPr id="33804" name="Text Box 12"/>
          <p:cNvSpPr txBox="1">
            <a:spLocks noChangeArrowheads="1"/>
          </p:cNvSpPr>
          <p:nvPr/>
        </p:nvSpPr>
        <p:spPr bwMode="auto">
          <a:xfrm>
            <a:off x="992188" y="1819275"/>
            <a:ext cx="199231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600" b="1">
                <a:latin typeface="Comic Sans MS" pitchFamily="66" charset="0"/>
              </a:rPr>
              <a:t>Example Question</a:t>
            </a:r>
          </a:p>
        </p:txBody>
      </p:sp>
      <p:graphicFrame>
        <p:nvGraphicFramePr>
          <p:cNvPr id="38925" name="Object 13"/>
          <p:cNvGraphicFramePr>
            <a:graphicFrameLocks noChangeAspect="1"/>
          </p:cNvGraphicFramePr>
          <p:nvPr/>
        </p:nvGraphicFramePr>
        <p:xfrm>
          <a:off x="1981200" y="2173288"/>
          <a:ext cx="1989138" cy="320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586" name="Equation" r:id="rId3" imgW="1256755" imgH="203112" progId="Equation.DSMT4">
                  <p:embed/>
                </p:oleObj>
              </mc:Choice>
              <mc:Fallback>
                <p:oleObj name="Equation" r:id="rId3" imgW="1256755" imgH="203112" progId="Equation.DSMT4">
                  <p:embed/>
                  <p:pic>
                    <p:nvPicPr>
                      <p:cNvPr id="38925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2173288"/>
                        <a:ext cx="1989138" cy="320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954" name="Object 42"/>
          <p:cNvGraphicFramePr>
            <a:graphicFrameLocks noChangeAspect="1"/>
          </p:cNvGraphicFramePr>
          <p:nvPr/>
        </p:nvGraphicFramePr>
        <p:xfrm>
          <a:off x="6553200" y="1676400"/>
          <a:ext cx="1989138" cy="320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587" name="Equation" r:id="rId5" imgW="1256755" imgH="203112" progId="Equation.DSMT4">
                  <p:embed/>
                </p:oleObj>
              </mc:Choice>
              <mc:Fallback>
                <p:oleObj name="Equation" r:id="rId5" imgW="1256755" imgH="203112" progId="Equation.DSMT4">
                  <p:embed/>
                  <p:pic>
                    <p:nvPicPr>
                      <p:cNvPr id="38954" name="Object 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53200" y="1676400"/>
                        <a:ext cx="1989138" cy="320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955" name="Object 43"/>
          <p:cNvGraphicFramePr>
            <a:graphicFrameLocks noChangeAspect="1"/>
          </p:cNvGraphicFramePr>
          <p:nvPr/>
        </p:nvGraphicFramePr>
        <p:xfrm>
          <a:off x="6248400" y="2286000"/>
          <a:ext cx="2309813" cy="441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588" name="Equation" r:id="rId7" imgW="1459866" imgH="279279" progId="Equation.DSMT4">
                  <p:embed/>
                </p:oleObj>
              </mc:Choice>
              <mc:Fallback>
                <p:oleObj name="Equation" r:id="rId7" imgW="1459866" imgH="279279" progId="Equation.DSMT4">
                  <p:embed/>
                  <p:pic>
                    <p:nvPicPr>
                      <p:cNvPr id="38955" name="Object 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48400" y="2286000"/>
                        <a:ext cx="2309813" cy="441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956" name="Object 44"/>
          <p:cNvGraphicFramePr>
            <a:graphicFrameLocks noChangeAspect="1"/>
          </p:cNvGraphicFramePr>
          <p:nvPr/>
        </p:nvGraphicFramePr>
        <p:xfrm>
          <a:off x="6400800" y="2895600"/>
          <a:ext cx="2168525" cy="320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589" name="Equation" r:id="rId9" imgW="1371600" imgH="203200" progId="Equation.DSMT4">
                  <p:embed/>
                </p:oleObj>
              </mc:Choice>
              <mc:Fallback>
                <p:oleObj name="Equation" r:id="rId9" imgW="1371600" imgH="203200" progId="Equation.DSMT4">
                  <p:embed/>
                  <p:pic>
                    <p:nvPicPr>
                      <p:cNvPr id="38956" name="Object 4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00800" y="2895600"/>
                        <a:ext cx="2168525" cy="320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957" name="Object 45"/>
          <p:cNvGraphicFramePr>
            <a:graphicFrameLocks noChangeAspect="1"/>
          </p:cNvGraphicFramePr>
          <p:nvPr/>
        </p:nvGraphicFramePr>
        <p:xfrm>
          <a:off x="6096000" y="3505200"/>
          <a:ext cx="2147888" cy="320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590" name="Equation" r:id="rId11" imgW="1358310" imgH="203112" progId="Equation.DSMT4">
                  <p:embed/>
                </p:oleObj>
              </mc:Choice>
              <mc:Fallback>
                <p:oleObj name="Equation" r:id="rId11" imgW="1358310" imgH="203112" progId="Equation.DSMT4">
                  <p:embed/>
                  <p:pic>
                    <p:nvPicPr>
                      <p:cNvPr id="38957" name="Object 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0" y="3505200"/>
                        <a:ext cx="2147888" cy="320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958" name="Object 46"/>
          <p:cNvGraphicFramePr>
            <a:graphicFrameLocks noChangeAspect="1"/>
          </p:cNvGraphicFramePr>
          <p:nvPr/>
        </p:nvGraphicFramePr>
        <p:xfrm>
          <a:off x="5791200" y="4114800"/>
          <a:ext cx="2449513" cy="320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591" name="Equation" r:id="rId13" imgW="1548728" imgH="203112" progId="Equation.DSMT4">
                  <p:embed/>
                </p:oleObj>
              </mc:Choice>
              <mc:Fallback>
                <p:oleObj name="Equation" r:id="rId13" imgW="1548728" imgH="203112" progId="Equation.DSMT4">
                  <p:embed/>
                  <p:pic>
                    <p:nvPicPr>
                      <p:cNvPr id="38958" name="Object 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1200" y="4114800"/>
                        <a:ext cx="2449513" cy="320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959" name="Object 47"/>
          <p:cNvGraphicFramePr>
            <a:graphicFrameLocks noChangeAspect="1"/>
          </p:cNvGraphicFramePr>
          <p:nvPr/>
        </p:nvGraphicFramePr>
        <p:xfrm>
          <a:off x="5943600" y="4572000"/>
          <a:ext cx="944563" cy="620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592" name="Equation" r:id="rId15" imgW="596641" imgH="393529" progId="Equation.DSMT4">
                  <p:embed/>
                </p:oleObj>
              </mc:Choice>
              <mc:Fallback>
                <p:oleObj name="Equation" r:id="rId15" imgW="596641" imgH="393529" progId="Equation.DSMT4">
                  <p:embed/>
                  <p:pic>
                    <p:nvPicPr>
                      <p:cNvPr id="38959" name="Object 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3600" y="4572000"/>
                        <a:ext cx="944563" cy="620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960" name="Object 48"/>
          <p:cNvGraphicFramePr>
            <a:graphicFrameLocks noChangeAspect="1"/>
          </p:cNvGraphicFramePr>
          <p:nvPr/>
        </p:nvGraphicFramePr>
        <p:xfrm>
          <a:off x="7391400" y="4724400"/>
          <a:ext cx="1025525" cy="280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593" name="Equation" r:id="rId17" imgW="647419" imgH="177723" progId="Equation.DSMT4">
                  <p:embed/>
                </p:oleObj>
              </mc:Choice>
              <mc:Fallback>
                <p:oleObj name="Equation" r:id="rId17" imgW="647419" imgH="177723" progId="Equation.DSMT4">
                  <p:embed/>
                  <p:pic>
                    <p:nvPicPr>
                      <p:cNvPr id="38960" name="Object 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91400" y="4724400"/>
                        <a:ext cx="1025525" cy="280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961" name="Text Box 49"/>
          <p:cNvSpPr txBox="1">
            <a:spLocks noChangeArrowheads="1"/>
          </p:cNvSpPr>
          <p:nvPr/>
        </p:nvSpPr>
        <p:spPr bwMode="auto">
          <a:xfrm>
            <a:off x="6934200" y="4724400"/>
            <a:ext cx="457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400">
                <a:latin typeface="Comic Sans MS" pitchFamily="66" charset="0"/>
              </a:rPr>
              <a:t>or</a:t>
            </a:r>
          </a:p>
        </p:txBody>
      </p:sp>
      <p:graphicFrame>
        <p:nvGraphicFramePr>
          <p:cNvPr id="38962" name="Object 50"/>
          <p:cNvGraphicFramePr>
            <a:graphicFrameLocks noChangeAspect="1"/>
          </p:cNvGraphicFramePr>
          <p:nvPr/>
        </p:nvGraphicFramePr>
        <p:xfrm>
          <a:off x="5951538" y="5410200"/>
          <a:ext cx="944562" cy="620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594" name="Equation" r:id="rId19" imgW="596641" imgH="393529" progId="Equation.DSMT4">
                  <p:embed/>
                </p:oleObj>
              </mc:Choice>
              <mc:Fallback>
                <p:oleObj name="Equation" r:id="rId19" imgW="596641" imgH="393529" progId="Equation.DSMT4">
                  <p:embed/>
                  <p:pic>
                    <p:nvPicPr>
                      <p:cNvPr id="38962" name="Object 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51538" y="5410200"/>
                        <a:ext cx="944562" cy="620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963" name="Object 51"/>
          <p:cNvGraphicFramePr>
            <a:graphicFrameLocks noChangeAspect="1"/>
          </p:cNvGraphicFramePr>
          <p:nvPr/>
        </p:nvGraphicFramePr>
        <p:xfrm>
          <a:off x="7391400" y="5562600"/>
          <a:ext cx="1025525" cy="280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595" name="Equation" r:id="rId21" imgW="647419" imgH="177723" progId="Equation.DSMT4">
                  <p:embed/>
                </p:oleObj>
              </mc:Choice>
              <mc:Fallback>
                <p:oleObj name="Equation" r:id="rId21" imgW="647419" imgH="177723" progId="Equation.DSMT4">
                  <p:embed/>
                  <p:pic>
                    <p:nvPicPr>
                      <p:cNvPr id="38963" name="Object 5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91400" y="5562600"/>
                        <a:ext cx="1025525" cy="280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964" name="Text Box 52"/>
          <p:cNvSpPr txBox="1">
            <a:spLocks noChangeArrowheads="1"/>
          </p:cNvSpPr>
          <p:nvPr/>
        </p:nvSpPr>
        <p:spPr bwMode="auto">
          <a:xfrm>
            <a:off x="6942138" y="5562600"/>
            <a:ext cx="457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400">
                <a:latin typeface="Comic Sans MS" pitchFamily="66" charset="0"/>
              </a:rPr>
              <a:t>or</a:t>
            </a:r>
          </a:p>
        </p:txBody>
      </p:sp>
      <p:sp>
        <p:nvSpPr>
          <p:cNvPr id="38965" name="Text Box 53"/>
          <p:cNvSpPr txBox="1">
            <a:spLocks noChangeArrowheads="1"/>
          </p:cNvSpPr>
          <p:nvPr/>
        </p:nvSpPr>
        <p:spPr bwMode="auto">
          <a:xfrm>
            <a:off x="533400" y="2514600"/>
            <a:ext cx="1524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400">
                <a:latin typeface="Comic Sans MS" pitchFamily="66" charset="0"/>
              </a:rPr>
              <a:t>in the interval:</a:t>
            </a:r>
          </a:p>
        </p:txBody>
      </p:sp>
      <p:graphicFrame>
        <p:nvGraphicFramePr>
          <p:cNvPr id="38966" name="Object 54"/>
          <p:cNvGraphicFramePr>
            <a:graphicFrameLocks noChangeAspect="1"/>
          </p:cNvGraphicFramePr>
          <p:nvPr/>
        </p:nvGraphicFramePr>
        <p:xfrm>
          <a:off x="1981200" y="2533650"/>
          <a:ext cx="1165225" cy="280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596" name="Equation" r:id="rId23" imgW="736280" imgH="177723" progId="Equation.DSMT4">
                  <p:embed/>
                </p:oleObj>
              </mc:Choice>
              <mc:Fallback>
                <p:oleObj name="Equation" r:id="rId23" imgW="736280" imgH="177723" progId="Equation.DSMT4">
                  <p:embed/>
                  <p:pic>
                    <p:nvPicPr>
                      <p:cNvPr id="38966" name="Object 5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2533650"/>
                        <a:ext cx="1165225" cy="280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967" name="Line 55"/>
          <p:cNvSpPr>
            <a:spLocks noChangeShapeType="1"/>
          </p:cNvSpPr>
          <p:nvPr/>
        </p:nvSpPr>
        <p:spPr bwMode="auto">
          <a:xfrm>
            <a:off x="685800" y="4419600"/>
            <a:ext cx="2743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8968" name="Line 56"/>
          <p:cNvSpPr>
            <a:spLocks noChangeShapeType="1"/>
          </p:cNvSpPr>
          <p:nvPr/>
        </p:nvSpPr>
        <p:spPr bwMode="auto">
          <a:xfrm>
            <a:off x="1371600" y="43434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8969" name="Line 57"/>
          <p:cNvSpPr>
            <a:spLocks noChangeShapeType="1"/>
          </p:cNvSpPr>
          <p:nvPr/>
        </p:nvSpPr>
        <p:spPr bwMode="auto">
          <a:xfrm>
            <a:off x="2057400" y="43434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8970" name="Line 58"/>
          <p:cNvSpPr>
            <a:spLocks noChangeShapeType="1"/>
          </p:cNvSpPr>
          <p:nvPr/>
        </p:nvSpPr>
        <p:spPr bwMode="auto">
          <a:xfrm>
            <a:off x="2743200" y="43434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8971" name="Line 59"/>
          <p:cNvSpPr>
            <a:spLocks noChangeShapeType="1"/>
          </p:cNvSpPr>
          <p:nvPr/>
        </p:nvSpPr>
        <p:spPr bwMode="auto">
          <a:xfrm>
            <a:off x="3429000" y="43434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8972" name="Arc 60"/>
          <p:cNvSpPr>
            <a:spLocks/>
          </p:cNvSpPr>
          <p:nvPr/>
        </p:nvSpPr>
        <p:spPr bwMode="auto">
          <a:xfrm flipV="1">
            <a:off x="685800" y="3505200"/>
            <a:ext cx="668338" cy="914400"/>
          </a:xfrm>
          <a:custGeom>
            <a:avLst/>
            <a:gdLst>
              <a:gd name="T0" fmla="*/ 0 w 15788"/>
              <a:gd name="T1" fmla="*/ 0 h 21600"/>
              <a:gd name="T2" fmla="*/ 28292100 w 15788"/>
              <a:gd name="T3" fmla="*/ 12292076 h 21600"/>
              <a:gd name="T4" fmla="*/ 0 w 15788"/>
              <a:gd name="T5" fmla="*/ 3870960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788" h="21600" fill="none" extrusionOk="0">
                <a:moveTo>
                  <a:pt x="-1" y="0"/>
                </a:moveTo>
                <a:cubicBezTo>
                  <a:pt x="5985" y="0"/>
                  <a:pt x="11703" y="2483"/>
                  <a:pt x="15788" y="6858"/>
                </a:cubicBezTo>
              </a:path>
              <a:path w="15788" h="21600" stroke="0" extrusionOk="0">
                <a:moveTo>
                  <a:pt x="-1" y="0"/>
                </a:moveTo>
                <a:cubicBezTo>
                  <a:pt x="5985" y="0"/>
                  <a:pt x="11703" y="2483"/>
                  <a:pt x="15788" y="6858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8973" name="Arc 61"/>
          <p:cNvSpPr>
            <a:spLocks/>
          </p:cNvSpPr>
          <p:nvPr/>
        </p:nvSpPr>
        <p:spPr bwMode="auto">
          <a:xfrm flipV="1">
            <a:off x="2057400" y="3505200"/>
            <a:ext cx="668338" cy="914400"/>
          </a:xfrm>
          <a:custGeom>
            <a:avLst/>
            <a:gdLst>
              <a:gd name="T0" fmla="*/ 0 w 15788"/>
              <a:gd name="T1" fmla="*/ 0 h 21600"/>
              <a:gd name="T2" fmla="*/ 28292100 w 15788"/>
              <a:gd name="T3" fmla="*/ 12292076 h 21600"/>
              <a:gd name="T4" fmla="*/ 0 w 15788"/>
              <a:gd name="T5" fmla="*/ 3870960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788" h="21600" fill="none" extrusionOk="0">
                <a:moveTo>
                  <a:pt x="-1" y="0"/>
                </a:moveTo>
                <a:cubicBezTo>
                  <a:pt x="5985" y="0"/>
                  <a:pt x="11703" y="2483"/>
                  <a:pt x="15788" y="6858"/>
                </a:cubicBezTo>
              </a:path>
              <a:path w="15788" h="21600" stroke="0" extrusionOk="0">
                <a:moveTo>
                  <a:pt x="-1" y="0"/>
                </a:moveTo>
                <a:cubicBezTo>
                  <a:pt x="5985" y="0"/>
                  <a:pt x="11703" y="2483"/>
                  <a:pt x="15788" y="6858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8974" name="Arc 62"/>
          <p:cNvSpPr>
            <a:spLocks/>
          </p:cNvSpPr>
          <p:nvPr/>
        </p:nvSpPr>
        <p:spPr bwMode="auto">
          <a:xfrm flipH="1">
            <a:off x="1371600" y="4419600"/>
            <a:ext cx="668338" cy="914400"/>
          </a:xfrm>
          <a:custGeom>
            <a:avLst/>
            <a:gdLst>
              <a:gd name="T0" fmla="*/ 0 w 15788"/>
              <a:gd name="T1" fmla="*/ 0 h 21600"/>
              <a:gd name="T2" fmla="*/ 28292100 w 15788"/>
              <a:gd name="T3" fmla="*/ 12292076 h 21600"/>
              <a:gd name="T4" fmla="*/ 0 w 15788"/>
              <a:gd name="T5" fmla="*/ 3870960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788" h="21600" fill="none" extrusionOk="0">
                <a:moveTo>
                  <a:pt x="-1" y="0"/>
                </a:moveTo>
                <a:cubicBezTo>
                  <a:pt x="5985" y="0"/>
                  <a:pt x="11703" y="2483"/>
                  <a:pt x="15788" y="6858"/>
                </a:cubicBezTo>
              </a:path>
              <a:path w="15788" h="21600" stroke="0" extrusionOk="0">
                <a:moveTo>
                  <a:pt x="-1" y="0"/>
                </a:moveTo>
                <a:cubicBezTo>
                  <a:pt x="5985" y="0"/>
                  <a:pt x="11703" y="2483"/>
                  <a:pt x="15788" y="6858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8975" name="Arc 63"/>
          <p:cNvSpPr>
            <a:spLocks/>
          </p:cNvSpPr>
          <p:nvPr/>
        </p:nvSpPr>
        <p:spPr bwMode="auto">
          <a:xfrm flipH="1">
            <a:off x="2743200" y="4419600"/>
            <a:ext cx="668338" cy="914400"/>
          </a:xfrm>
          <a:custGeom>
            <a:avLst/>
            <a:gdLst>
              <a:gd name="T0" fmla="*/ 0 w 15788"/>
              <a:gd name="T1" fmla="*/ 0 h 21600"/>
              <a:gd name="T2" fmla="*/ 28292100 w 15788"/>
              <a:gd name="T3" fmla="*/ 12292076 h 21600"/>
              <a:gd name="T4" fmla="*/ 0 w 15788"/>
              <a:gd name="T5" fmla="*/ 3870960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788" h="21600" fill="none" extrusionOk="0">
                <a:moveTo>
                  <a:pt x="-1" y="0"/>
                </a:moveTo>
                <a:cubicBezTo>
                  <a:pt x="5985" y="0"/>
                  <a:pt x="11703" y="2483"/>
                  <a:pt x="15788" y="6858"/>
                </a:cubicBezTo>
              </a:path>
              <a:path w="15788" h="21600" stroke="0" extrusionOk="0">
                <a:moveTo>
                  <a:pt x="-1" y="0"/>
                </a:moveTo>
                <a:cubicBezTo>
                  <a:pt x="5985" y="0"/>
                  <a:pt x="11703" y="2483"/>
                  <a:pt x="15788" y="6858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8976" name="Line 64"/>
          <p:cNvSpPr>
            <a:spLocks noChangeShapeType="1"/>
          </p:cNvSpPr>
          <p:nvPr/>
        </p:nvSpPr>
        <p:spPr bwMode="auto">
          <a:xfrm>
            <a:off x="685800" y="4114800"/>
            <a:ext cx="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8977" name="Text Box 65"/>
          <p:cNvSpPr txBox="1">
            <a:spLocks noChangeArrowheads="1"/>
          </p:cNvSpPr>
          <p:nvPr/>
        </p:nvSpPr>
        <p:spPr bwMode="auto">
          <a:xfrm>
            <a:off x="3429000" y="4191000"/>
            <a:ext cx="8382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200">
                <a:solidFill>
                  <a:srgbClr val="FF0000"/>
                </a:solidFill>
                <a:latin typeface="Comic Sans MS" pitchFamily="66" charset="0"/>
              </a:rPr>
              <a:t>y = Tan</a:t>
            </a:r>
            <a:r>
              <a:rPr lang="el-GR" sz="1200">
                <a:solidFill>
                  <a:srgbClr val="FF0000"/>
                </a:solidFill>
                <a:latin typeface="Comic Sans MS" pitchFamily="66" charset="0"/>
              </a:rPr>
              <a:t>θ</a:t>
            </a:r>
          </a:p>
        </p:txBody>
      </p:sp>
      <p:sp>
        <p:nvSpPr>
          <p:cNvPr id="38978" name="Line 66"/>
          <p:cNvSpPr>
            <a:spLocks noChangeShapeType="1"/>
          </p:cNvSpPr>
          <p:nvPr/>
        </p:nvSpPr>
        <p:spPr bwMode="auto">
          <a:xfrm>
            <a:off x="693738" y="4286250"/>
            <a:ext cx="2743200" cy="0"/>
          </a:xfrm>
          <a:prstGeom prst="line">
            <a:avLst/>
          </a:prstGeom>
          <a:noFill/>
          <a:ln w="25400">
            <a:solidFill>
              <a:srgbClr val="0000FF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8979" name="Text Box 67"/>
          <p:cNvSpPr txBox="1">
            <a:spLocks noChangeArrowheads="1"/>
          </p:cNvSpPr>
          <p:nvPr/>
        </p:nvSpPr>
        <p:spPr bwMode="auto">
          <a:xfrm>
            <a:off x="1201738" y="4419600"/>
            <a:ext cx="3810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200">
                <a:latin typeface="Comic Sans MS" pitchFamily="66" charset="0"/>
              </a:rPr>
              <a:t>90</a:t>
            </a:r>
          </a:p>
        </p:txBody>
      </p:sp>
      <p:sp>
        <p:nvSpPr>
          <p:cNvPr id="38980" name="Text Box 68"/>
          <p:cNvSpPr txBox="1">
            <a:spLocks noChangeArrowheads="1"/>
          </p:cNvSpPr>
          <p:nvPr/>
        </p:nvSpPr>
        <p:spPr bwMode="auto">
          <a:xfrm>
            <a:off x="1828800" y="4419600"/>
            <a:ext cx="4572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200">
                <a:latin typeface="Comic Sans MS" pitchFamily="66" charset="0"/>
              </a:rPr>
              <a:t>180</a:t>
            </a:r>
          </a:p>
        </p:txBody>
      </p:sp>
      <p:sp>
        <p:nvSpPr>
          <p:cNvPr id="38981" name="Text Box 69"/>
          <p:cNvSpPr txBox="1">
            <a:spLocks noChangeArrowheads="1"/>
          </p:cNvSpPr>
          <p:nvPr/>
        </p:nvSpPr>
        <p:spPr bwMode="auto">
          <a:xfrm>
            <a:off x="2514600" y="4419600"/>
            <a:ext cx="5334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200">
                <a:latin typeface="Comic Sans MS" pitchFamily="66" charset="0"/>
              </a:rPr>
              <a:t>270</a:t>
            </a:r>
          </a:p>
        </p:txBody>
      </p:sp>
      <p:sp>
        <p:nvSpPr>
          <p:cNvPr id="38982" name="Text Box 70"/>
          <p:cNvSpPr txBox="1">
            <a:spLocks noChangeArrowheads="1"/>
          </p:cNvSpPr>
          <p:nvPr/>
        </p:nvSpPr>
        <p:spPr bwMode="auto">
          <a:xfrm>
            <a:off x="3200400" y="4419600"/>
            <a:ext cx="5334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200">
                <a:latin typeface="Comic Sans MS" pitchFamily="66" charset="0"/>
              </a:rPr>
              <a:t>360</a:t>
            </a:r>
          </a:p>
        </p:txBody>
      </p:sp>
      <p:sp>
        <p:nvSpPr>
          <p:cNvPr id="38983" name="Line 71"/>
          <p:cNvSpPr>
            <a:spLocks noChangeShapeType="1"/>
          </p:cNvSpPr>
          <p:nvPr/>
        </p:nvSpPr>
        <p:spPr bwMode="auto">
          <a:xfrm>
            <a:off x="685800" y="4627563"/>
            <a:ext cx="2743200" cy="0"/>
          </a:xfrm>
          <a:prstGeom prst="line">
            <a:avLst/>
          </a:prstGeom>
          <a:noFill/>
          <a:ln w="25400">
            <a:solidFill>
              <a:srgbClr val="0000FF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graphicFrame>
        <p:nvGraphicFramePr>
          <p:cNvPr id="38984" name="Object 72"/>
          <p:cNvGraphicFramePr>
            <a:graphicFrameLocks noChangeAspect="1"/>
          </p:cNvGraphicFramePr>
          <p:nvPr/>
        </p:nvGraphicFramePr>
        <p:xfrm>
          <a:off x="5943600" y="6172200"/>
          <a:ext cx="923925" cy="320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597" name="Equation" r:id="rId25" imgW="583947" imgH="203112" progId="Equation.DSMT4">
                  <p:embed/>
                </p:oleObj>
              </mc:Choice>
              <mc:Fallback>
                <p:oleObj name="Equation" r:id="rId25" imgW="583947" imgH="203112" progId="Equation.DSMT4">
                  <p:embed/>
                  <p:pic>
                    <p:nvPicPr>
                      <p:cNvPr id="38984" name="Object 7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3600" y="6172200"/>
                        <a:ext cx="923925" cy="320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985" name="Object 73"/>
          <p:cNvGraphicFramePr>
            <a:graphicFrameLocks noChangeAspect="1"/>
          </p:cNvGraphicFramePr>
          <p:nvPr/>
        </p:nvGraphicFramePr>
        <p:xfrm>
          <a:off x="6888163" y="6175375"/>
          <a:ext cx="423862" cy="269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598" name="Equation" r:id="rId27" imgW="279158" imgH="177646" progId="Equation.DSMT4">
                  <p:embed/>
                </p:oleObj>
              </mc:Choice>
              <mc:Fallback>
                <p:oleObj name="Equation" r:id="rId27" imgW="279158" imgH="177646" progId="Equation.DSMT4">
                  <p:embed/>
                  <p:pic>
                    <p:nvPicPr>
                      <p:cNvPr id="38985" name="Object 7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88163" y="6175375"/>
                        <a:ext cx="423862" cy="269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986" name="Object 74"/>
          <p:cNvGraphicFramePr>
            <a:graphicFrameLocks noChangeAspect="1"/>
          </p:cNvGraphicFramePr>
          <p:nvPr/>
        </p:nvGraphicFramePr>
        <p:xfrm>
          <a:off x="7383463" y="6172200"/>
          <a:ext cx="842962" cy="320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599" name="Equation" r:id="rId29" imgW="533169" imgH="203112" progId="Equation.DSMT4">
                  <p:embed/>
                </p:oleObj>
              </mc:Choice>
              <mc:Fallback>
                <p:oleObj name="Equation" r:id="rId29" imgW="533169" imgH="203112" progId="Equation.DSMT4">
                  <p:embed/>
                  <p:pic>
                    <p:nvPicPr>
                      <p:cNvPr id="38986" name="Object 7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83463" y="6172200"/>
                        <a:ext cx="842962" cy="320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987" name="Object 75"/>
          <p:cNvGraphicFramePr>
            <a:graphicFrameLocks noChangeAspect="1"/>
          </p:cNvGraphicFramePr>
          <p:nvPr/>
        </p:nvGraphicFramePr>
        <p:xfrm>
          <a:off x="8280400" y="6173788"/>
          <a:ext cx="404813" cy="269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600" name="Equation" r:id="rId31" imgW="266353" imgH="177569" progId="Equation.DSMT4">
                  <p:embed/>
                </p:oleObj>
              </mc:Choice>
              <mc:Fallback>
                <p:oleObj name="Equation" r:id="rId31" imgW="266353" imgH="177569" progId="Equation.DSMT4">
                  <p:embed/>
                  <p:pic>
                    <p:nvPicPr>
                      <p:cNvPr id="38987" name="Object 7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80400" y="6173788"/>
                        <a:ext cx="404813" cy="269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988" name="Text Box 76"/>
          <p:cNvSpPr txBox="1">
            <a:spLocks noChangeArrowheads="1"/>
          </p:cNvSpPr>
          <p:nvPr/>
        </p:nvSpPr>
        <p:spPr bwMode="auto">
          <a:xfrm>
            <a:off x="4419600" y="1905000"/>
            <a:ext cx="1219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200">
                <a:solidFill>
                  <a:srgbClr val="FF0000"/>
                </a:solidFill>
                <a:latin typeface="Comic Sans MS" pitchFamily="66" charset="0"/>
              </a:rPr>
              <a:t>Replace cosec</a:t>
            </a:r>
            <a:r>
              <a:rPr lang="en-GB" sz="1200" baseline="30000">
                <a:solidFill>
                  <a:srgbClr val="FF0000"/>
                </a:solidFill>
                <a:latin typeface="Comic Sans MS" pitchFamily="66" charset="0"/>
              </a:rPr>
              <a:t>2</a:t>
            </a:r>
            <a:r>
              <a:rPr lang="el-GR" sz="1200">
                <a:solidFill>
                  <a:srgbClr val="FF0000"/>
                </a:solidFill>
                <a:latin typeface="Comic Sans MS" pitchFamily="66" charset="0"/>
              </a:rPr>
              <a:t>θ</a:t>
            </a:r>
          </a:p>
        </p:txBody>
      </p:sp>
      <p:sp>
        <p:nvSpPr>
          <p:cNvPr id="38989" name="Arc 77"/>
          <p:cNvSpPr>
            <a:spLocks/>
          </p:cNvSpPr>
          <p:nvPr/>
        </p:nvSpPr>
        <p:spPr bwMode="auto">
          <a:xfrm flipH="1">
            <a:off x="5486400" y="1828800"/>
            <a:ext cx="152400" cy="685800"/>
          </a:xfrm>
          <a:custGeom>
            <a:avLst/>
            <a:gdLst>
              <a:gd name="T0" fmla="*/ 34483 w 22341"/>
              <a:gd name="T1" fmla="*/ 0 h 43200"/>
              <a:gd name="T2" fmla="*/ 0 w 22341"/>
              <a:gd name="T3" fmla="*/ 10883805 h 43200"/>
              <a:gd name="T4" fmla="*/ 34483 w 22341"/>
              <a:gd name="T5" fmla="*/ 5443538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2341" h="43200" fill="none" extrusionOk="0">
                <a:moveTo>
                  <a:pt x="740" y="0"/>
                </a:moveTo>
                <a:cubicBezTo>
                  <a:pt x="12670" y="0"/>
                  <a:pt x="22341" y="9670"/>
                  <a:pt x="22341" y="21600"/>
                </a:cubicBezTo>
                <a:cubicBezTo>
                  <a:pt x="22341" y="33529"/>
                  <a:pt x="12670" y="43200"/>
                  <a:pt x="741" y="43200"/>
                </a:cubicBezTo>
                <a:cubicBezTo>
                  <a:pt x="493" y="43200"/>
                  <a:pt x="246" y="43195"/>
                  <a:pt x="-1" y="43187"/>
                </a:cubicBezTo>
              </a:path>
              <a:path w="22341" h="43200" stroke="0" extrusionOk="0">
                <a:moveTo>
                  <a:pt x="740" y="0"/>
                </a:moveTo>
                <a:cubicBezTo>
                  <a:pt x="12670" y="0"/>
                  <a:pt x="22341" y="9670"/>
                  <a:pt x="22341" y="21600"/>
                </a:cubicBezTo>
                <a:cubicBezTo>
                  <a:pt x="22341" y="33529"/>
                  <a:pt x="12670" y="43200"/>
                  <a:pt x="741" y="43200"/>
                </a:cubicBezTo>
                <a:cubicBezTo>
                  <a:pt x="493" y="43200"/>
                  <a:pt x="246" y="43195"/>
                  <a:pt x="-1" y="43187"/>
                </a:cubicBezTo>
                <a:lnTo>
                  <a:pt x="741" y="21600"/>
                </a:lnTo>
                <a:lnTo>
                  <a:pt x="740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8990" name="Arc 78"/>
          <p:cNvSpPr>
            <a:spLocks/>
          </p:cNvSpPr>
          <p:nvPr/>
        </p:nvSpPr>
        <p:spPr bwMode="auto">
          <a:xfrm flipH="1">
            <a:off x="5486400" y="2514600"/>
            <a:ext cx="152400" cy="609600"/>
          </a:xfrm>
          <a:custGeom>
            <a:avLst/>
            <a:gdLst>
              <a:gd name="T0" fmla="*/ 34483 w 22341"/>
              <a:gd name="T1" fmla="*/ 0 h 43200"/>
              <a:gd name="T2" fmla="*/ 0 w 22341"/>
              <a:gd name="T3" fmla="*/ 8599551 h 43200"/>
              <a:gd name="T4" fmla="*/ 34483 w 22341"/>
              <a:gd name="T5" fmla="*/ 4301067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2341" h="43200" fill="none" extrusionOk="0">
                <a:moveTo>
                  <a:pt x="740" y="0"/>
                </a:moveTo>
                <a:cubicBezTo>
                  <a:pt x="12670" y="0"/>
                  <a:pt x="22341" y="9670"/>
                  <a:pt x="22341" y="21600"/>
                </a:cubicBezTo>
                <a:cubicBezTo>
                  <a:pt x="22341" y="33529"/>
                  <a:pt x="12670" y="43200"/>
                  <a:pt x="741" y="43200"/>
                </a:cubicBezTo>
                <a:cubicBezTo>
                  <a:pt x="493" y="43200"/>
                  <a:pt x="246" y="43195"/>
                  <a:pt x="-1" y="43187"/>
                </a:cubicBezTo>
              </a:path>
              <a:path w="22341" h="43200" stroke="0" extrusionOk="0">
                <a:moveTo>
                  <a:pt x="740" y="0"/>
                </a:moveTo>
                <a:cubicBezTo>
                  <a:pt x="12670" y="0"/>
                  <a:pt x="22341" y="9670"/>
                  <a:pt x="22341" y="21600"/>
                </a:cubicBezTo>
                <a:cubicBezTo>
                  <a:pt x="22341" y="33529"/>
                  <a:pt x="12670" y="43200"/>
                  <a:pt x="741" y="43200"/>
                </a:cubicBezTo>
                <a:cubicBezTo>
                  <a:pt x="493" y="43200"/>
                  <a:pt x="246" y="43195"/>
                  <a:pt x="-1" y="43187"/>
                </a:cubicBezTo>
                <a:lnTo>
                  <a:pt x="741" y="21600"/>
                </a:lnTo>
                <a:lnTo>
                  <a:pt x="740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8991" name="Arc 79"/>
          <p:cNvSpPr>
            <a:spLocks/>
          </p:cNvSpPr>
          <p:nvPr/>
        </p:nvSpPr>
        <p:spPr bwMode="auto">
          <a:xfrm flipH="1">
            <a:off x="5486400" y="3124200"/>
            <a:ext cx="152400" cy="533400"/>
          </a:xfrm>
          <a:custGeom>
            <a:avLst/>
            <a:gdLst>
              <a:gd name="T0" fmla="*/ 34483 w 22341"/>
              <a:gd name="T1" fmla="*/ 0 h 43200"/>
              <a:gd name="T2" fmla="*/ 0 w 22341"/>
              <a:gd name="T3" fmla="*/ 6584020 h 43200"/>
              <a:gd name="T4" fmla="*/ 34483 w 22341"/>
              <a:gd name="T5" fmla="*/ 3293004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2341" h="43200" fill="none" extrusionOk="0">
                <a:moveTo>
                  <a:pt x="740" y="0"/>
                </a:moveTo>
                <a:cubicBezTo>
                  <a:pt x="12670" y="0"/>
                  <a:pt x="22341" y="9670"/>
                  <a:pt x="22341" y="21600"/>
                </a:cubicBezTo>
                <a:cubicBezTo>
                  <a:pt x="22341" y="33529"/>
                  <a:pt x="12670" y="43200"/>
                  <a:pt x="741" y="43200"/>
                </a:cubicBezTo>
                <a:cubicBezTo>
                  <a:pt x="493" y="43200"/>
                  <a:pt x="246" y="43195"/>
                  <a:pt x="-1" y="43187"/>
                </a:cubicBezTo>
              </a:path>
              <a:path w="22341" h="43200" stroke="0" extrusionOk="0">
                <a:moveTo>
                  <a:pt x="740" y="0"/>
                </a:moveTo>
                <a:cubicBezTo>
                  <a:pt x="12670" y="0"/>
                  <a:pt x="22341" y="9670"/>
                  <a:pt x="22341" y="21600"/>
                </a:cubicBezTo>
                <a:cubicBezTo>
                  <a:pt x="22341" y="33529"/>
                  <a:pt x="12670" y="43200"/>
                  <a:pt x="741" y="43200"/>
                </a:cubicBezTo>
                <a:cubicBezTo>
                  <a:pt x="493" y="43200"/>
                  <a:pt x="246" y="43195"/>
                  <a:pt x="-1" y="43187"/>
                </a:cubicBezTo>
                <a:lnTo>
                  <a:pt x="741" y="21600"/>
                </a:lnTo>
                <a:lnTo>
                  <a:pt x="740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8992" name="Arc 80"/>
          <p:cNvSpPr>
            <a:spLocks/>
          </p:cNvSpPr>
          <p:nvPr/>
        </p:nvSpPr>
        <p:spPr bwMode="auto">
          <a:xfrm flipH="1">
            <a:off x="5486400" y="3657600"/>
            <a:ext cx="152400" cy="609600"/>
          </a:xfrm>
          <a:custGeom>
            <a:avLst/>
            <a:gdLst>
              <a:gd name="T0" fmla="*/ 34483 w 22341"/>
              <a:gd name="T1" fmla="*/ 0 h 43200"/>
              <a:gd name="T2" fmla="*/ 0 w 22341"/>
              <a:gd name="T3" fmla="*/ 8599551 h 43200"/>
              <a:gd name="T4" fmla="*/ 34483 w 22341"/>
              <a:gd name="T5" fmla="*/ 4301067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2341" h="43200" fill="none" extrusionOk="0">
                <a:moveTo>
                  <a:pt x="740" y="0"/>
                </a:moveTo>
                <a:cubicBezTo>
                  <a:pt x="12670" y="0"/>
                  <a:pt x="22341" y="9670"/>
                  <a:pt x="22341" y="21600"/>
                </a:cubicBezTo>
                <a:cubicBezTo>
                  <a:pt x="22341" y="33529"/>
                  <a:pt x="12670" y="43200"/>
                  <a:pt x="741" y="43200"/>
                </a:cubicBezTo>
                <a:cubicBezTo>
                  <a:pt x="493" y="43200"/>
                  <a:pt x="246" y="43195"/>
                  <a:pt x="-1" y="43187"/>
                </a:cubicBezTo>
              </a:path>
              <a:path w="22341" h="43200" stroke="0" extrusionOk="0">
                <a:moveTo>
                  <a:pt x="740" y="0"/>
                </a:moveTo>
                <a:cubicBezTo>
                  <a:pt x="12670" y="0"/>
                  <a:pt x="22341" y="9670"/>
                  <a:pt x="22341" y="21600"/>
                </a:cubicBezTo>
                <a:cubicBezTo>
                  <a:pt x="22341" y="33529"/>
                  <a:pt x="12670" y="43200"/>
                  <a:pt x="741" y="43200"/>
                </a:cubicBezTo>
                <a:cubicBezTo>
                  <a:pt x="493" y="43200"/>
                  <a:pt x="246" y="43195"/>
                  <a:pt x="-1" y="43187"/>
                </a:cubicBezTo>
                <a:lnTo>
                  <a:pt x="741" y="21600"/>
                </a:lnTo>
                <a:lnTo>
                  <a:pt x="740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8993" name="Arc 81"/>
          <p:cNvSpPr>
            <a:spLocks/>
          </p:cNvSpPr>
          <p:nvPr/>
        </p:nvSpPr>
        <p:spPr bwMode="auto">
          <a:xfrm flipH="1">
            <a:off x="5486400" y="4267200"/>
            <a:ext cx="152400" cy="609600"/>
          </a:xfrm>
          <a:custGeom>
            <a:avLst/>
            <a:gdLst>
              <a:gd name="T0" fmla="*/ 34483 w 22341"/>
              <a:gd name="T1" fmla="*/ 0 h 43200"/>
              <a:gd name="T2" fmla="*/ 0 w 22341"/>
              <a:gd name="T3" fmla="*/ 8599551 h 43200"/>
              <a:gd name="T4" fmla="*/ 34483 w 22341"/>
              <a:gd name="T5" fmla="*/ 4301067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2341" h="43200" fill="none" extrusionOk="0">
                <a:moveTo>
                  <a:pt x="740" y="0"/>
                </a:moveTo>
                <a:cubicBezTo>
                  <a:pt x="12670" y="0"/>
                  <a:pt x="22341" y="9670"/>
                  <a:pt x="22341" y="21600"/>
                </a:cubicBezTo>
                <a:cubicBezTo>
                  <a:pt x="22341" y="33529"/>
                  <a:pt x="12670" y="43200"/>
                  <a:pt x="741" y="43200"/>
                </a:cubicBezTo>
                <a:cubicBezTo>
                  <a:pt x="493" y="43200"/>
                  <a:pt x="246" y="43195"/>
                  <a:pt x="-1" y="43187"/>
                </a:cubicBezTo>
              </a:path>
              <a:path w="22341" h="43200" stroke="0" extrusionOk="0">
                <a:moveTo>
                  <a:pt x="740" y="0"/>
                </a:moveTo>
                <a:cubicBezTo>
                  <a:pt x="12670" y="0"/>
                  <a:pt x="22341" y="9670"/>
                  <a:pt x="22341" y="21600"/>
                </a:cubicBezTo>
                <a:cubicBezTo>
                  <a:pt x="22341" y="33529"/>
                  <a:pt x="12670" y="43200"/>
                  <a:pt x="741" y="43200"/>
                </a:cubicBezTo>
                <a:cubicBezTo>
                  <a:pt x="493" y="43200"/>
                  <a:pt x="246" y="43195"/>
                  <a:pt x="-1" y="43187"/>
                </a:cubicBezTo>
                <a:lnTo>
                  <a:pt x="741" y="21600"/>
                </a:lnTo>
                <a:lnTo>
                  <a:pt x="740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8994" name="Arc 82"/>
          <p:cNvSpPr>
            <a:spLocks/>
          </p:cNvSpPr>
          <p:nvPr/>
        </p:nvSpPr>
        <p:spPr bwMode="auto">
          <a:xfrm flipH="1">
            <a:off x="5494338" y="4876800"/>
            <a:ext cx="152400" cy="838200"/>
          </a:xfrm>
          <a:custGeom>
            <a:avLst/>
            <a:gdLst>
              <a:gd name="T0" fmla="*/ 34483 w 22341"/>
              <a:gd name="T1" fmla="*/ 0 h 43200"/>
              <a:gd name="T2" fmla="*/ 0 w 22341"/>
              <a:gd name="T3" fmla="*/ 16258519 h 43200"/>
              <a:gd name="T4" fmla="*/ 34483 w 22341"/>
              <a:gd name="T5" fmla="*/ 8131704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2341" h="43200" fill="none" extrusionOk="0">
                <a:moveTo>
                  <a:pt x="740" y="0"/>
                </a:moveTo>
                <a:cubicBezTo>
                  <a:pt x="12670" y="0"/>
                  <a:pt x="22341" y="9670"/>
                  <a:pt x="22341" y="21600"/>
                </a:cubicBezTo>
                <a:cubicBezTo>
                  <a:pt x="22341" y="33529"/>
                  <a:pt x="12670" y="43200"/>
                  <a:pt x="741" y="43200"/>
                </a:cubicBezTo>
                <a:cubicBezTo>
                  <a:pt x="493" y="43200"/>
                  <a:pt x="246" y="43195"/>
                  <a:pt x="-1" y="43187"/>
                </a:cubicBezTo>
              </a:path>
              <a:path w="22341" h="43200" stroke="0" extrusionOk="0">
                <a:moveTo>
                  <a:pt x="740" y="0"/>
                </a:moveTo>
                <a:cubicBezTo>
                  <a:pt x="12670" y="0"/>
                  <a:pt x="22341" y="9670"/>
                  <a:pt x="22341" y="21600"/>
                </a:cubicBezTo>
                <a:cubicBezTo>
                  <a:pt x="22341" y="33529"/>
                  <a:pt x="12670" y="43200"/>
                  <a:pt x="741" y="43200"/>
                </a:cubicBezTo>
                <a:cubicBezTo>
                  <a:pt x="493" y="43200"/>
                  <a:pt x="246" y="43195"/>
                  <a:pt x="-1" y="43187"/>
                </a:cubicBezTo>
                <a:lnTo>
                  <a:pt x="741" y="21600"/>
                </a:lnTo>
                <a:lnTo>
                  <a:pt x="740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8995" name="Arc 83"/>
          <p:cNvSpPr>
            <a:spLocks/>
          </p:cNvSpPr>
          <p:nvPr/>
        </p:nvSpPr>
        <p:spPr bwMode="auto">
          <a:xfrm flipH="1">
            <a:off x="5486400" y="5715000"/>
            <a:ext cx="152400" cy="609600"/>
          </a:xfrm>
          <a:custGeom>
            <a:avLst/>
            <a:gdLst>
              <a:gd name="T0" fmla="*/ 34483 w 22341"/>
              <a:gd name="T1" fmla="*/ 0 h 43200"/>
              <a:gd name="T2" fmla="*/ 0 w 22341"/>
              <a:gd name="T3" fmla="*/ 8599551 h 43200"/>
              <a:gd name="T4" fmla="*/ 34483 w 22341"/>
              <a:gd name="T5" fmla="*/ 4301067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2341" h="43200" fill="none" extrusionOk="0">
                <a:moveTo>
                  <a:pt x="740" y="0"/>
                </a:moveTo>
                <a:cubicBezTo>
                  <a:pt x="12670" y="0"/>
                  <a:pt x="22341" y="9670"/>
                  <a:pt x="22341" y="21600"/>
                </a:cubicBezTo>
                <a:cubicBezTo>
                  <a:pt x="22341" y="33529"/>
                  <a:pt x="12670" y="43200"/>
                  <a:pt x="741" y="43200"/>
                </a:cubicBezTo>
                <a:cubicBezTo>
                  <a:pt x="493" y="43200"/>
                  <a:pt x="246" y="43195"/>
                  <a:pt x="-1" y="43187"/>
                </a:cubicBezTo>
              </a:path>
              <a:path w="22341" h="43200" stroke="0" extrusionOk="0">
                <a:moveTo>
                  <a:pt x="740" y="0"/>
                </a:moveTo>
                <a:cubicBezTo>
                  <a:pt x="12670" y="0"/>
                  <a:pt x="22341" y="9670"/>
                  <a:pt x="22341" y="21600"/>
                </a:cubicBezTo>
                <a:cubicBezTo>
                  <a:pt x="22341" y="33529"/>
                  <a:pt x="12670" y="43200"/>
                  <a:pt x="741" y="43200"/>
                </a:cubicBezTo>
                <a:cubicBezTo>
                  <a:pt x="493" y="43200"/>
                  <a:pt x="246" y="43195"/>
                  <a:pt x="-1" y="43187"/>
                </a:cubicBezTo>
                <a:lnTo>
                  <a:pt x="741" y="21600"/>
                </a:lnTo>
                <a:lnTo>
                  <a:pt x="740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8996" name="Text Box 84"/>
          <p:cNvSpPr txBox="1">
            <a:spLocks noChangeArrowheads="1"/>
          </p:cNvSpPr>
          <p:nvPr/>
        </p:nvSpPr>
        <p:spPr bwMode="auto">
          <a:xfrm>
            <a:off x="287338" y="4143375"/>
            <a:ext cx="4572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200" baseline="30000">
                <a:solidFill>
                  <a:srgbClr val="0000FF"/>
                </a:solidFill>
                <a:latin typeface="Comic Sans MS" pitchFamily="66" charset="0"/>
              </a:rPr>
              <a:t>4</a:t>
            </a:r>
            <a:r>
              <a:rPr lang="en-GB" sz="1200">
                <a:solidFill>
                  <a:srgbClr val="0000FF"/>
                </a:solidFill>
                <a:latin typeface="Comic Sans MS" pitchFamily="66" charset="0"/>
              </a:rPr>
              <a:t>/</a:t>
            </a:r>
            <a:r>
              <a:rPr lang="en-GB" sz="1200" baseline="-25000">
                <a:solidFill>
                  <a:srgbClr val="0000FF"/>
                </a:solidFill>
                <a:latin typeface="Comic Sans MS" pitchFamily="66" charset="0"/>
              </a:rPr>
              <a:t>5</a:t>
            </a:r>
          </a:p>
        </p:txBody>
      </p:sp>
      <p:sp>
        <p:nvSpPr>
          <p:cNvPr id="38997" name="Text Box 85"/>
          <p:cNvSpPr txBox="1">
            <a:spLocks noChangeArrowheads="1"/>
          </p:cNvSpPr>
          <p:nvPr/>
        </p:nvSpPr>
        <p:spPr bwMode="auto">
          <a:xfrm>
            <a:off x="287338" y="4524375"/>
            <a:ext cx="4572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200">
                <a:solidFill>
                  <a:srgbClr val="0000FF"/>
                </a:solidFill>
                <a:latin typeface="Comic Sans MS" pitchFamily="66" charset="0"/>
              </a:rPr>
              <a:t>-1</a:t>
            </a:r>
          </a:p>
        </p:txBody>
      </p:sp>
      <p:sp>
        <p:nvSpPr>
          <p:cNvPr id="38998" name="Text Box 86"/>
          <p:cNvSpPr txBox="1">
            <a:spLocks noChangeArrowheads="1"/>
          </p:cNvSpPr>
          <p:nvPr/>
        </p:nvSpPr>
        <p:spPr bwMode="auto">
          <a:xfrm>
            <a:off x="228600" y="3048000"/>
            <a:ext cx="3581400" cy="73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400">
                <a:latin typeface="Comic Sans MS" pitchFamily="66" charset="0"/>
              </a:rPr>
              <a:t>A general strategy is to replace terms until they are all of the same type (eg cos</a:t>
            </a:r>
            <a:r>
              <a:rPr lang="el-GR" sz="1400">
                <a:latin typeface="Comic Sans MS" pitchFamily="66" charset="0"/>
              </a:rPr>
              <a:t>θ</a:t>
            </a:r>
            <a:r>
              <a:rPr lang="en-GB" sz="1400">
                <a:latin typeface="Comic Sans MS" pitchFamily="66" charset="0"/>
              </a:rPr>
              <a:t>, cot</a:t>
            </a:r>
            <a:r>
              <a:rPr lang="el-GR" sz="1400">
                <a:latin typeface="Comic Sans MS" pitchFamily="66" charset="0"/>
              </a:rPr>
              <a:t>θ</a:t>
            </a:r>
            <a:r>
              <a:rPr lang="en-GB" sz="1400">
                <a:latin typeface="Comic Sans MS" pitchFamily="66" charset="0"/>
              </a:rPr>
              <a:t> etc…)</a:t>
            </a:r>
            <a:endParaRPr lang="el-GR" sz="1400">
              <a:latin typeface="Comic Sans MS" pitchFamily="66" charset="0"/>
            </a:endParaRPr>
          </a:p>
        </p:txBody>
      </p:sp>
      <p:sp>
        <p:nvSpPr>
          <p:cNvPr id="39000" name="Text Box 88"/>
          <p:cNvSpPr txBox="1">
            <a:spLocks noChangeArrowheads="1"/>
          </p:cNvSpPr>
          <p:nvPr/>
        </p:nvSpPr>
        <p:spPr bwMode="auto">
          <a:xfrm>
            <a:off x="4343400" y="2590800"/>
            <a:ext cx="1219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200">
                <a:solidFill>
                  <a:srgbClr val="FF0000"/>
                </a:solidFill>
                <a:latin typeface="Comic Sans MS" pitchFamily="66" charset="0"/>
              </a:rPr>
              <a:t>Multiply out the bracket</a:t>
            </a:r>
            <a:endParaRPr lang="el-GR" sz="120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9001" name="Text Box 89"/>
          <p:cNvSpPr txBox="1">
            <a:spLocks noChangeArrowheads="1"/>
          </p:cNvSpPr>
          <p:nvPr/>
        </p:nvSpPr>
        <p:spPr bwMode="auto">
          <a:xfrm>
            <a:off x="4191000" y="31242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200">
                <a:solidFill>
                  <a:srgbClr val="FF0000"/>
                </a:solidFill>
                <a:latin typeface="Comic Sans MS" pitchFamily="66" charset="0"/>
              </a:rPr>
              <a:t>Group terms on the left side</a:t>
            </a:r>
            <a:endParaRPr lang="el-GR" sz="120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9002" name="Text Box 90"/>
          <p:cNvSpPr txBox="1">
            <a:spLocks noChangeArrowheads="1"/>
          </p:cNvSpPr>
          <p:nvPr/>
        </p:nvSpPr>
        <p:spPr bwMode="auto">
          <a:xfrm>
            <a:off x="4495800" y="3810000"/>
            <a:ext cx="9906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200">
                <a:solidFill>
                  <a:srgbClr val="FF0000"/>
                </a:solidFill>
                <a:latin typeface="Comic Sans MS" pitchFamily="66" charset="0"/>
              </a:rPr>
              <a:t>Factorise</a:t>
            </a:r>
            <a:endParaRPr lang="el-GR" sz="120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9003" name="Text Box 91"/>
          <p:cNvSpPr txBox="1">
            <a:spLocks noChangeArrowheads="1"/>
          </p:cNvSpPr>
          <p:nvPr/>
        </p:nvSpPr>
        <p:spPr bwMode="auto">
          <a:xfrm>
            <a:off x="4648200" y="4419600"/>
            <a:ext cx="9906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200">
                <a:solidFill>
                  <a:srgbClr val="FF0000"/>
                </a:solidFill>
                <a:latin typeface="Comic Sans MS" pitchFamily="66" charset="0"/>
              </a:rPr>
              <a:t>Solve</a:t>
            </a:r>
            <a:endParaRPr lang="el-GR" sz="120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9004" name="Text Box 92"/>
          <p:cNvSpPr txBox="1">
            <a:spLocks noChangeArrowheads="1"/>
          </p:cNvSpPr>
          <p:nvPr/>
        </p:nvSpPr>
        <p:spPr bwMode="auto">
          <a:xfrm>
            <a:off x="4198938" y="4953000"/>
            <a:ext cx="1295400" cy="639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200">
                <a:solidFill>
                  <a:srgbClr val="FF0000"/>
                </a:solidFill>
                <a:latin typeface="Comic Sans MS" pitchFamily="66" charset="0"/>
              </a:rPr>
              <a:t>Invert so we can use the tan graph</a:t>
            </a:r>
            <a:endParaRPr lang="el-GR" sz="120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9005" name="Text Box 93"/>
          <p:cNvSpPr txBox="1">
            <a:spLocks noChangeArrowheads="1"/>
          </p:cNvSpPr>
          <p:nvPr/>
        </p:nvSpPr>
        <p:spPr bwMode="auto">
          <a:xfrm>
            <a:off x="3048000" y="5715000"/>
            <a:ext cx="24384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200">
                <a:solidFill>
                  <a:srgbClr val="FF0000"/>
                </a:solidFill>
                <a:latin typeface="Comic Sans MS" pitchFamily="66" charset="0"/>
              </a:rPr>
              <a:t>Use a calculator for the first answer</a:t>
            </a:r>
          </a:p>
          <a:p>
            <a:pPr algn="ctr" eaLnBrk="1" hangingPunct="1">
              <a:spcBef>
                <a:spcPct val="50000"/>
              </a:spcBef>
            </a:pPr>
            <a:r>
              <a:rPr lang="en-GB" sz="120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 Be sure to check for others in the given range</a:t>
            </a:r>
            <a:endParaRPr lang="el-GR" sz="120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69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Trigonometric Functions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6D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graphicFrame>
        <p:nvGraphicFramePr>
          <p:cNvPr id="71" name="Object 22"/>
          <p:cNvGraphicFramePr>
            <a:graphicFrameLocks noChangeAspect="1"/>
          </p:cNvGraphicFramePr>
          <p:nvPr>
            <p:extLst/>
          </p:nvPr>
        </p:nvGraphicFramePr>
        <p:xfrm>
          <a:off x="6736080" y="0"/>
          <a:ext cx="1054100" cy="51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601" name="Equation" r:id="rId33" imgW="812447" imgH="393529" progId="Equation.DSMT4">
                  <p:embed/>
                </p:oleObj>
              </mc:Choice>
              <mc:Fallback>
                <p:oleObj name="Equation" r:id="rId33" imgW="812447" imgH="393529" progId="Equation.DSMT4">
                  <p:embed/>
                  <p:pic>
                    <p:nvPicPr>
                      <p:cNvPr id="71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36080" y="0"/>
                        <a:ext cx="1054100" cy="511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" name="Object 23"/>
          <p:cNvGraphicFramePr>
            <a:graphicFrameLocks noChangeAspect="1"/>
          </p:cNvGraphicFramePr>
          <p:nvPr>
            <p:extLst/>
          </p:nvPr>
        </p:nvGraphicFramePr>
        <p:xfrm>
          <a:off x="7955280" y="0"/>
          <a:ext cx="1054100" cy="51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602" name="Equation" r:id="rId35" imgW="812447" imgH="393529" progId="Equation.DSMT4">
                  <p:embed/>
                </p:oleObj>
              </mc:Choice>
              <mc:Fallback>
                <p:oleObj name="Equation" r:id="rId35" imgW="812447" imgH="393529" progId="Equation.DSMT4">
                  <p:embed/>
                  <p:pic>
                    <p:nvPicPr>
                      <p:cNvPr id="72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55280" y="0"/>
                        <a:ext cx="1054100" cy="511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3" name="Object 5"/>
          <p:cNvGraphicFramePr>
            <a:graphicFrameLocks noChangeAspect="1"/>
          </p:cNvGraphicFramePr>
          <p:nvPr>
            <p:extLst/>
          </p:nvPr>
        </p:nvGraphicFramePr>
        <p:xfrm>
          <a:off x="92725" y="1110867"/>
          <a:ext cx="106680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603" name="Equation" r:id="rId37" imgW="825500" imgH="393700" progId="Equation.DSMT4">
                  <p:embed/>
                </p:oleObj>
              </mc:Choice>
              <mc:Fallback>
                <p:oleObj name="Equation" r:id="rId37" imgW="825500" imgH="393700" progId="Equation.DSMT4">
                  <p:embed/>
                  <p:pic>
                    <p:nvPicPr>
                      <p:cNvPr id="73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725" y="1110867"/>
                        <a:ext cx="1066800" cy="50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4" name="Object 6"/>
          <p:cNvGraphicFramePr>
            <a:graphicFrameLocks noChangeAspect="1"/>
          </p:cNvGraphicFramePr>
          <p:nvPr>
            <p:extLst/>
          </p:nvPr>
        </p:nvGraphicFramePr>
        <p:xfrm>
          <a:off x="0" y="585730"/>
          <a:ext cx="1219200" cy="51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604" name="Equation" r:id="rId39" imgW="939392" imgH="393529" progId="Equation.DSMT4">
                  <p:embed/>
                </p:oleObj>
              </mc:Choice>
              <mc:Fallback>
                <p:oleObj name="Equation" r:id="rId39" imgW="939392" imgH="393529" progId="Equation.DSMT4">
                  <p:embed/>
                  <p:pic>
                    <p:nvPicPr>
                      <p:cNvPr id="74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585730"/>
                        <a:ext cx="1219200" cy="511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5" name="Object 7"/>
          <p:cNvGraphicFramePr>
            <a:graphicFrameLocks noChangeAspect="1"/>
          </p:cNvGraphicFramePr>
          <p:nvPr>
            <p:extLst/>
          </p:nvPr>
        </p:nvGraphicFramePr>
        <p:xfrm>
          <a:off x="86299" y="86299"/>
          <a:ext cx="990600" cy="479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605" name="Equation" r:id="rId41" imgW="812447" imgH="393529" progId="Equation.DSMT4">
                  <p:embed/>
                </p:oleObj>
              </mc:Choice>
              <mc:Fallback>
                <p:oleObj name="Equation" r:id="rId41" imgW="812447" imgH="393529" progId="Equation.DSMT4">
                  <p:embed/>
                  <p:pic>
                    <p:nvPicPr>
                      <p:cNvPr id="75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299" y="86299"/>
                        <a:ext cx="990600" cy="479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76" name="TextBox 75"/>
              <p:cNvSpPr txBox="1"/>
              <p:nvPr/>
            </p:nvSpPr>
            <p:spPr>
              <a:xfrm>
                <a:off x="1828800" y="0"/>
                <a:ext cx="2156296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𝑡𝑎𝑛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0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+1≡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𝑠𝑒𝑐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76" name="TextBox 7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28800" y="0"/>
                <a:ext cx="2156296" cy="307777"/>
              </a:xfrm>
              <a:prstGeom prst="rect">
                <a:avLst/>
              </a:prstGeom>
              <a:blipFill>
                <a:blip r:embed="rId43"/>
                <a:stretch>
                  <a:fillRect l="-1977" t="-2000" r="-2260" b="-8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7" name="TextBox 76"/>
              <p:cNvSpPr txBox="1"/>
              <p:nvPr/>
            </p:nvSpPr>
            <p:spPr>
              <a:xfrm>
                <a:off x="4251960" y="0"/>
                <a:ext cx="2234201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1+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𝑐𝑜𝑡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≡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𝑐𝑜𝑠𝑒𝑐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77" name="TextBox 7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51960" y="0"/>
                <a:ext cx="2234201" cy="307777"/>
              </a:xfrm>
              <a:prstGeom prst="rect">
                <a:avLst/>
              </a:prstGeom>
              <a:blipFill>
                <a:blip r:embed="rId44"/>
                <a:stretch>
                  <a:fillRect l="-2459" t="-2000" r="-1913" b="-8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63283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89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89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89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89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89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89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89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89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89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89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90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89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389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390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389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389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390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389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389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390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389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389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389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 nodeType="clickPar">
                      <p:stCondLst>
                        <p:cond delay="indefinite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389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390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 nodeType="clickPar">
                      <p:stCondLst>
                        <p:cond delay="indefinite"/>
                      </p:stCondLst>
                      <p:childTnLst>
                        <p:par>
                          <p:cTn id="1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2" dur="500"/>
                                        <p:tgtEl>
                                          <p:spTgt spid="389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 nodeType="clickPar">
                      <p:stCondLst>
                        <p:cond delay="indefinite"/>
                      </p:stCondLst>
                      <p:childTnLst>
                        <p:par>
                          <p:cTn id="1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7" dur="500"/>
                                        <p:tgtEl>
                                          <p:spTgt spid="389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 nodeType="clickPar">
                      <p:stCondLst>
                        <p:cond delay="indefinite"/>
                      </p:stCondLst>
                      <p:childTnLst>
                        <p:par>
                          <p:cTn id="1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2" dur="500"/>
                                        <p:tgtEl>
                                          <p:spTgt spid="389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 nodeType="clickPar">
                      <p:stCondLst>
                        <p:cond delay="indefinite"/>
                      </p:stCondLst>
                      <p:childTnLst>
                        <p:par>
                          <p:cTn id="1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7" dur="500"/>
                                        <p:tgtEl>
                                          <p:spTgt spid="389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 nodeType="clickPar">
                      <p:stCondLst>
                        <p:cond delay="indefinite"/>
                      </p:stCondLst>
                      <p:childTnLst>
                        <p:par>
                          <p:cTn id="1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2" dur="500"/>
                                        <p:tgtEl>
                                          <p:spTgt spid="390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 nodeType="clickPar">
                      <p:stCondLst>
                        <p:cond delay="indefinite"/>
                      </p:stCondLst>
                      <p:childTnLst>
                        <p:par>
                          <p:cTn id="1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7" dur="500"/>
                                        <p:tgtEl>
                                          <p:spTgt spid="389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 nodeType="clickPar">
                      <p:stCondLst>
                        <p:cond delay="indefinite"/>
                      </p:stCondLst>
                      <p:childTnLst>
                        <p:par>
                          <p:cTn id="1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2" dur="500"/>
                                        <p:tgtEl>
                                          <p:spTgt spid="390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 nodeType="clickPar">
                      <p:stCondLst>
                        <p:cond delay="indefinite"/>
                      </p:stCondLst>
                      <p:childTnLst>
                        <p:par>
                          <p:cTn id="1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7" dur="500"/>
                                        <p:tgtEl>
                                          <p:spTgt spid="389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0" dur="500"/>
                                        <p:tgtEl>
                                          <p:spTgt spid="389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3" dur="500"/>
                                        <p:tgtEl>
                                          <p:spTgt spid="389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6" dur="500"/>
                                        <p:tgtEl>
                                          <p:spTgt spid="389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9" dur="500"/>
                                        <p:tgtEl>
                                          <p:spTgt spid="389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2" dur="500"/>
                                        <p:tgtEl>
                                          <p:spTgt spid="389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5" dur="500"/>
                                        <p:tgtEl>
                                          <p:spTgt spid="389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8" dur="500"/>
                                        <p:tgtEl>
                                          <p:spTgt spid="389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1" dur="500"/>
                                        <p:tgtEl>
                                          <p:spTgt spid="389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4" dur="500"/>
                                        <p:tgtEl>
                                          <p:spTgt spid="389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7" dur="500"/>
                                        <p:tgtEl>
                                          <p:spTgt spid="389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0" dur="500"/>
                                        <p:tgtEl>
                                          <p:spTgt spid="389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3" dur="500"/>
                                        <p:tgtEl>
                                          <p:spTgt spid="389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6" dur="500"/>
                                        <p:tgtEl>
                                          <p:spTgt spid="389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9" dur="500"/>
                                        <p:tgtEl>
                                          <p:spTgt spid="389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0" fill="hold" nodeType="clickPar">
                      <p:stCondLst>
                        <p:cond delay="indefinite"/>
                      </p:stCondLst>
                      <p:childTnLst>
                        <p:par>
                          <p:cTn id="2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4" dur="500"/>
                                        <p:tgtEl>
                                          <p:spTgt spid="389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5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17" dur="500"/>
                                        <p:tgtEl>
                                          <p:spTgt spid="389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 nodeType="clickPar">
                      <p:stCondLst>
                        <p:cond delay="indefinite"/>
                      </p:stCondLst>
                      <p:childTnLst>
                        <p:par>
                          <p:cTn id="2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2" dur="500"/>
                                        <p:tgtEl>
                                          <p:spTgt spid="389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 nodeType="clickPar">
                      <p:stCondLst>
                        <p:cond delay="indefinite"/>
                      </p:stCondLst>
                      <p:childTnLst>
                        <p:par>
                          <p:cTn id="2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7" dur="500"/>
                                        <p:tgtEl>
                                          <p:spTgt spid="389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8" fill="hold" nodeType="clickPar">
                      <p:stCondLst>
                        <p:cond delay="indefinite"/>
                      </p:stCondLst>
                      <p:childTnLst>
                        <p:par>
                          <p:cTn id="2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32" dur="500"/>
                                        <p:tgtEl>
                                          <p:spTgt spid="389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5" dur="500"/>
                                        <p:tgtEl>
                                          <p:spTgt spid="389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6" fill="hold" nodeType="clickPar">
                      <p:stCondLst>
                        <p:cond delay="indefinite"/>
                      </p:stCondLst>
                      <p:childTnLst>
                        <p:par>
                          <p:cTn id="2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0" dur="500"/>
                                        <p:tgtEl>
                                          <p:spTgt spid="389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23" grpId="0"/>
      <p:bldP spid="38961" grpId="0"/>
      <p:bldP spid="38964" grpId="0"/>
      <p:bldP spid="38965" grpId="0"/>
      <p:bldP spid="38967" grpId="0" animBg="1"/>
      <p:bldP spid="38968" grpId="0" animBg="1"/>
      <p:bldP spid="38969" grpId="0" animBg="1"/>
      <p:bldP spid="38970" grpId="0" animBg="1"/>
      <p:bldP spid="38971" grpId="0" animBg="1"/>
      <p:bldP spid="38972" grpId="0" animBg="1"/>
      <p:bldP spid="38973" grpId="0" animBg="1"/>
      <p:bldP spid="38974" grpId="0" animBg="1"/>
      <p:bldP spid="38975" grpId="0" animBg="1"/>
      <p:bldP spid="38976" grpId="0" animBg="1"/>
      <p:bldP spid="38977" grpId="0"/>
      <p:bldP spid="38978" grpId="0" animBg="1"/>
      <p:bldP spid="38979" grpId="0"/>
      <p:bldP spid="38980" grpId="0"/>
      <p:bldP spid="38981" grpId="0"/>
      <p:bldP spid="38982" grpId="0"/>
      <p:bldP spid="38983" grpId="0" animBg="1"/>
      <p:bldP spid="38988" grpId="0"/>
      <p:bldP spid="38989" grpId="0" animBg="1"/>
      <p:bldP spid="38990" grpId="0" animBg="1"/>
      <p:bldP spid="38991" grpId="0" animBg="1"/>
      <p:bldP spid="38992" grpId="0" animBg="1"/>
      <p:bldP spid="38993" grpId="0" animBg="1"/>
      <p:bldP spid="38994" grpId="0" animBg="1"/>
      <p:bldP spid="38995" grpId="0" animBg="1"/>
      <p:bldP spid="38996" grpId="0"/>
      <p:bldP spid="38997" grpId="0"/>
      <p:bldP spid="39000" grpId="0"/>
      <p:bldP spid="39001" grpId="0"/>
      <p:bldP spid="39002" grpId="0"/>
      <p:bldP spid="39003" grpId="0"/>
      <p:bldP spid="39004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3" ma:contentTypeDescription="Create a new document." ma:contentTypeScope="" ma:versionID="23bc477752390507dc2cffcd22a104a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8007d9db6d91cd99dd6d826ae72dde73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5C066EF-A29C-4004-B2E5-82AC913C020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6BA7F85-2D61-415F-8520-715866EF425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0B59592-D83F-4DE8-A0AF-E6932E3BA826}">
  <ds:schemaRefs>
    <ds:schemaRef ds:uri="78db98b4-7c56-4667-9532-fea666d1edab"/>
    <ds:schemaRef ds:uri="00eee050-7eda-4a68-8825-514e694f5f09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1374</TotalTime>
  <Words>392</Words>
  <Application>Microsoft Office PowerPoint</Application>
  <PresentationFormat>On-screen Show (4:3)</PresentationFormat>
  <Paragraphs>76</Paragraphs>
  <Slides>5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3" baseType="lpstr">
      <vt:lpstr>Arial</vt:lpstr>
      <vt:lpstr>Calibri</vt:lpstr>
      <vt:lpstr>Calibri Light</vt:lpstr>
      <vt:lpstr>Cambria Math</vt:lpstr>
      <vt:lpstr>Comic Sans MS</vt:lpstr>
      <vt:lpstr>Wingdings</vt:lpstr>
      <vt:lpstr>Office Theme</vt:lpstr>
      <vt:lpstr>Equation</vt:lpstr>
      <vt:lpstr>Trigonometric Functions</vt:lpstr>
      <vt:lpstr>Trigonometric Functions</vt:lpstr>
      <vt:lpstr>Trigonometric Functions</vt:lpstr>
      <vt:lpstr>Trigonometric Functions</vt:lpstr>
      <vt:lpstr>Trigonometric Functions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VMUSER</dc:creator>
  <cp:lastModifiedBy>Mr G Westwater (Staff)</cp:lastModifiedBy>
  <cp:revision>346</cp:revision>
  <dcterms:created xsi:type="dcterms:W3CDTF">2018-04-30T00:32:33Z</dcterms:created>
  <dcterms:modified xsi:type="dcterms:W3CDTF">2021-02-25T08:48:11Z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