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5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41.png"/><Relationship Id="rId5" Type="http://schemas.openxmlformats.org/officeDocument/2006/relationships/image" Target="../media/image730.png"/><Relationship Id="rId4" Type="http://schemas.openxmlformats.org/officeDocument/2006/relationships/image" Target="../media/image7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8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41.png"/><Relationship Id="rId5" Type="http://schemas.openxmlformats.org/officeDocument/2006/relationships/image" Target="../media/image772.png"/><Relationship Id="rId4" Type="http://schemas.openxmlformats.org/officeDocument/2006/relationships/image" Target="../media/image76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2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11.png"/><Relationship Id="rId5" Type="http://schemas.openxmlformats.org/officeDocument/2006/relationships/image" Target="../media/image801.png"/><Relationship Id="rId4" Type="http://schemas.openxmlformats.org/officeDocument/2006/relationships/image" Target="../media/image79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6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80.png"/><Relationship Id="rId5" Type="http://schemas.openxmlformats.org/officeDocument/2006/relationships/image" Target="../media/image970.png"/><Relationship Id="rId4" Type="http://schemas.openxmlformats.org/officeDocument/2006/relationships/image" Target="../media/image9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2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10.png"/><Relationship Id="rId5" Type="http://schemas.openxmlformats.org/officeDocument/2006/relationships/image" Target="../media/image1000.png"/><Relationship Id="rId4" Type="http://schemas.openxmlformats.org/officeDocument/2006/relationships/image" Target="../media/image9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Trigonometric identities (6.4)</a:t>
            </a:r>
          </a:p>
        </p:txBody>
      </p:sp>
    </p:spTree>
    <p:extLst>
      <p:ext uri="{BB962C8B-B14F-4D97-AF65-F5344CB8AC3E}">
        <p14:creationId xmlns:p14="http://schemas.microsoft.com/office/powerpoint/2010/main" val="94341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60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60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80107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38" y="2765"/>
              <a:ext cx="1705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7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1373" y="4785781"/>
            <a:ext cx="2860462" cy="931245"/>
            <a:chOff x="3328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8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altLang="en-US" sz="24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</a:rPr>
                      <m:t>)×</m:t>
                    </m:r>
                    <m:r>
                      <m:rPr>
                        <m:sty m:val="p"/>
                      </m:rPr>
                      <a:rPr lang="en-GB" alt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tan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alt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72347" y="344815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55297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60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60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80107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38" y="2765"/>
              <a:ext cx="1705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1373" y="4785781"/>
            <a:ext cx="2860462" cy="931245"/>
            <a:chOff x="3328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8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+mn-lt"/>
                  </a:rPr>
                  <a:t>Simplify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altLang="en-US" sz="2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alt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altLang="en-US" sz="2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alt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en-US" altLang="en-US" sz="2400" dirty="0">
                    <a:latin typeface="+mn-lt"/>
                  </a:rPr>
                  <a:t>.</a:t>
                </a: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21314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01313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9" y="2660"/>
                  <a:ext cx="1733" cy="46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9" y="2660"/>
                  <a:ext cx="1733" cy="460"/>
                </a:xfrm>
                <a:prstGeom prst="rect">
                  <a:avLst/>
                </a:prstGeom>
                <a:blipFill>
                  <a:blip r:embed="rId4"/>
                  <a:stretch>
                    <a:fillRect b="-214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80107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43" y="2807"/>
              <a:ext cx="1705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1373" y="4785781"/>
            <a:ext cx="2860462" cy="931245"/>
            <a:chOff x="3328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8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7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)≡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31797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54556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4" y="269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700" i="0" smtClean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an</m:t>
                          </m:r>
                        </m:e>
                        <m:sup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4" y="2695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80107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38" y="2765"/>
              <a:ext cx="1705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700" b="0" i="0" smtClean="0">
                                  <a:latin typeface="Cambria Math" panose="02040503050406030204" pitchFamily="18" charset="0"/>
                                </a:rPr>
                                <m:t>co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1373" y="4785781"/>
            <a:ext cx="2860462" cy="931245"/>
            <a:chOff x="3328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8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7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func>
                      <m:r>
                        <a:rPr lang="en-GB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34360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94" y="269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94" y="2695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2"/>
            <a:ext cx="2801079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38" y="2765"/>
              <a:ext cx="1705" cy="309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000" dirty="0"/>
                <a:t>d) None of the above</a:t>
              </a:r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1373" y="4785781"/>
            <a:ext cx="2860462" cy="931245"/>
            <a:chOff x="3328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8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cosec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8" y="2765"/>
                  <a:ext cx="1758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sec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unc>
                            <m:func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3120" y="247677"/>
                <a:ext cx="472842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31797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6579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41DDA5-7D91-4F2F-A616-30D7A37679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332203-953F-46E0-8FC8-8419509DEC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306D50-57A0-44CD-8BE4-D6D4971CFF9E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255</Words>
  <Application>Microsoft Office PowerPoint</Application>
  <PresentationFormat>On-screen Show (4:3)</PresentationFormat>
  <Paragraphs>31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Trigonometric identities (6.4)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16</cp:revision>
  <dcterms:created xsi:type="dcterms:W3CDTF">2020-04-22T14:47:14Z</dcterms:created>
  <dcterms:modified xsi:type="dcterms:W3CDTF">2021-02-25T09:28:27Z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