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78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770.png"/><Relationship Id="rId5" Type="http://schemas.openxmlformats.org/officeDocument/2006/relationships/image" Target="../media/image760.png"/><Relationship Id="rId4" Type="http://schemas.openxmlformats.org/officeDocument/2006/relationships/image" Target="../media/image75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82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810.png"/><Relationship Id="rId5" Type="http://schemas.openxmlformats.org/officeDocument/2006/relationships/image" Target="../media/image800.png"/><Relationship Id="rId4" Type="http://schemas.openxmlformats.org/officeDocument/2006/relationships/image" Target="../media/image79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85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810.png"/><Relationship Id="rId5" Type="http://schemas.openxmlformats.org/officeDocument/2006/relationships/image" Target="../media/image840.png"/><Relationship Id="rId4" Type="http://schemas.openxmlformats.org/officeDocument/2006/relationships/image" Target="../media/image83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89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880.png"/><Relationship Id="rId5" Type="http://schemas.openxmlformats.org/officeDocument/2006/relationships/image" Target="../media/image870.png"/><Relationship Id="rId4" Type="http://schemas.openxmlformats.org/officeDocument/2006/relationships/image" Target="../media/image86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93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920.png"/><Relationship Id="rId5" Type="http://schemas.openxmlformats.org/officeDocument/2006/relationships/image" Target="../media/image910.png"/><Relationship Id="rId4" Type="http://schemas.openxmlformats.org/officeDocument/2006/relationships/image" Target="../media/image90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630024"/>
            <a:ext cx="8515350" cy="1325563"/>
          </a:xfrm>
        </p:spPr>
        <p:txBody>
          <a:bodyPr/>
          <a:lstStyle/>
          <a:p>
            <a:r>
              <a:rPr lang="en-GB" b="1" dirty="0"/>
              <a:t>Using sec(x), cosec(x) and cot(x) (6.3)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024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0" y="2734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7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0" y="2734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l="-4009" t="-10843" b="-3253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2"/>
            <a:ext cx="2801079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38" y="2765"/>
              <a:ext cx="1705" cy="3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d) None of the above</a:t>
              </a:r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tan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51373" y="4785781"/>
            <a:ext cx="2860462" cy="931245"/>
            <a:chOff x="3328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8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8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co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8" y="2765"/>
                  <a:ext cx="1758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463120" y="247677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Simplify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altLang="en-US" sz="2400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)×</m:t>
                    </m:r>
                    <m:r>
                      <m:rPr>
                        <m:sty m:val="p"/>
                      </m:rPr>
                      <a:rPr lang="en-GB" alt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cot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⁡(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3120" y="247677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7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21314" y="467516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185310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0" y="2734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sec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⁡(2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0" y="2734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253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2"/>
            <a:ext cx="2801079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38" y="2765"/>
              <a:ext cx="1705" cy="3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d) None of the above</a:t>
              </a:r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sec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⁡(2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51373" y="4785781"/>
            <a:ext cx="2860462" cy="931245"/>
            <a:chOff x="3328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8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8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sec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8" y="2765"/>
                  <a:ext cx="1758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463120" y="247677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Simplify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altLang="en-US" sz="2400" b="0" i="0" smtClean="0">
                        <a:latin typeface="Cambria Math" panose="02040503050406030204" pitchFamily="18" charset="0"/>
                      </a:rPr>
                      <m:t>tan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⁡(2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)×</m:t>
                    </m:r>
                    <m:r>
                      <m:rPr>
                        <m:sty m:val="p"/>
                      </m:rPr>
                      <a:rPr lang="en-GB" alt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cosec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⁡(2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3120" y="247677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7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72347" y="348178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760485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0" y="2734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cosec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0" y="2734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253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2"/>
            <a:ext cx="2801079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38" y="2765"/>
              <a:ext cx="1705" cy="3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d) None of the above</a:t>
              </a:r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51373" y="4785781"/>
            <a:ext cx="2860462" cy="931245"/>
            <a:chOff x="3328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8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8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sec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8" y="2765"/>
                  <a:ext cx="1758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463120" y="247677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Simplify the following: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)(</m:t>
                      </m:r>
                      <m:func>
                        <m:func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3120" y="247677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7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77161" y="348178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681099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0" y="2734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cot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0" y="2734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253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2"/>
            <a:ext cx="2801079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38" y="2765"/>
              <a:ext cx="1705" cy="3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d) None of the above</a:t>
              </a:r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700">
                          <a:latin typeface="Cambria Math" panose="02040503050406030204" pitchFamily="18" charset="0"/>
                        </a:rPr>
                        <m:t>sec</m:t>
                      </m:r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51373" y="4785781"/>
            <a:ext cx="2860462" cy="931245"/>
            <a:chOff x="3328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8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8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8" y="2765"/>
                  <a:ext cx="1758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463120" y="247677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Fully simplify the following: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altLang="en-US" sz="24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sec</m:t>
                      </m:r>
                      <m:d>
                        <m:d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altLang="en-US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altLang="en-US" sz="2400" b="0" i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3120" y="247677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7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4693684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588969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660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cot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660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2"/>
            <a:ext cx="2801079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38" y="2765"/>
              <a:ext cx="1705" cy="3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d) None of the above</a:t>
              </a:r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1" y="3610506"/>
            <a:ext cx="3155337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cosec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51372" y="4785781"/>
            <a:ext cx="3145877" cy="931245"/>
            <a:chOff x="3328" y="2602"/>
            <a:chExt cx="1995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8" y="2602"/>
              <a:ext cx="1995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8" y="2765"/>
                  <a:ext cx="1922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GB" altLang="en-US" sz="2700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e>
                        <m:sup>
                          <m:r>
                            <a:rPr lang="en-GB" altLang="en-US" sz="27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cosec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8" y="2765"/>
                  <a:ext cx="1922" cy="393"/>
                </a:xfrm>
                <a:prstGeom prst="rect">
                  <a:avLst/>
                </a:prstGeom>
                <a:blipFill>
                  <a:blip r:embed="rId6"/>
                  <a:stretch>
                    <a:fillRect l="-2616"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463120" y="247677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Simplify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altLang="en-US" sz="2400" b="0" i="0" smtClean="0">
                                <a:latin typeface="Cambria Math" panose="02040503050406030204" pitchFamily="18" charset="0"/>
                              </a:rPr>
                              <m:t>cot</m:t>
                            </m:r>
                          </m:fName>
                          <m:e>
                            <m:d>
                              <m:dPr>
                                <m:ctrlPr>
                                  <a:rPr lang="en-GB" alt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alt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func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altLang="en-US" sz="2400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d>
                              <m:dPr>
                                <m:ctrlPr>
                                  <a:rPr lang="en-GB" alt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alt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altLang="en-US" sz="2400" b="0" i="0" smtClean="0">
                                <a:latin typeface="Cambria Math" panose="02040503050406030204" pitchFamily="18" charset="0"/>
                              </a:rPr>
                              <m:t>sec</m:t>
                            </m:r>
                          </m:fName>
                          <m:e>
                            <m:d>
                              <m:dPr>
                                <m:ctrlPr>
                                  <a:rPr lang="en-GB" alt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alt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func>
                      </m:den>
                    </m:f>
                  </m:oMath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3120" y="247677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7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77160" y="3448156"/>
            <a:ext cx="3794839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239188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841DDA5-7D91-4F2F-A616-30D7A37679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6332203-953F-46E0-8FC8-8419509DEC8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306D50-57A0-44CD-8BE4-D6D4971CFF9E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</TotalTime>
  <Words>278</Words>
  <Application>Microsoft Office PowerPoint</Application>
  <PresentationFormat>On-screen Show (4:3)</PresentationFormat>
  <Paragraphs>33</Paragraphs>
  <Slides>6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Using sec(x), cosec(x) and cot(x) (6.3)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Mr G Westwater (Staff)</cp:lastModifiedBy>
  <cp:revision>15</cp:revision>
  <dcterms:created xsi:type="dcterms:W3CDTF">2020-04-22T14:47:14Z</dcterms:created>
  <dcterms:modified xsi:type="dcterms:W3CDTF">2021-02-25T09:26:58Z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