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1.wmf"/><Relationship Id="rId5" Type="http://schemas.openxmlformats.org/officeDocument/2006/relationships/image" Target="../media/image2.wmf"/><Relationship Id="rId4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1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pn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6.png"/><Relationship Id="rId5" Type="http://schemas.openxmlformats.org/officeDocument/2006/relationships/image" Target="../media/image2.wmf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48.png"/><Relationship Id="rId3" Type="http://schemas.openxmlformats.org/officeDocument/2006/relationships/image" Target="../media/image52.png"/><Relationship Id="rId7" Type="http://schemas.openxmlformats.org/officeDocument/2006/relationships/image" Target="../media/image1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.png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6.png"/><Relationship Id="rId5" Type="http://schemas.openxmlformats.org/officeDocument/2006/relationships/image" Target="../media/image2.wmf"/><Relationship Id="rId15" Type="http://schemas.openxmlformats.org/officeDocument/2006/relationships/image" Target="../media/image51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3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33.png"/><Relationship Id="rId7" Type="http://schemas.openxmlformats.org/officeDocument/2006/relationships/image" Target="../media/image1.wmf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pn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35.png"/><Relationship Id="rId5" Type="http://schemas.openxmlformats.org/officeDocument/2006/relationships/image" Target="../media/image2.wmf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6B</a:t>
            </a:r>
          </a:p>
        </p:txBody>
      </p:sp>
    </p:spTree>
    <p:extLst>
      <p:ext uri="{BB962C8B-B14F-4D97-AF65-F5344CB8AC3E}">
        <p14:creationId xmlns:p14="http://schemas.microsoft.com/office/powerpoint/2010/main" val="53319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l-GR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4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5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etc…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blipFill>
                <a:blip r:embed="rId1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6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04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b="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c) State the number of solutions to the equation: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         0≤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8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0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blipFill>
                <a:blip r:embed="rId16"/>
                <a:stretch>
                  <a:fillRect l="-3158" r="-157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H="1" flipV="1">
            <a:off x="653143" y="5733143"/>
            <a:ext cx="391884" cy="464457"/>
          </a:xfrm>
          <a:prstGeom prst="arc">
            <a:avLst>
              <a:gd name="adj1" fmla="val 16200000"/>
              <a:gd name="adj2" fmla="val 536419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0" y="5669281"/>
            <a:ext cx="7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Add x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28160" y="5547361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graphs do not intersect in this region, there are no solutions to the equation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0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Arc 45"/>
          <p:cNvSpPr>
            <a:spLocks/>
          </p:cNvSpPr>
          <p:nvPr/>
        </p:nvSpPr>
        <p:spPr bwMode="auto">
          <a:xfrm>
            <a:off x="3581400" y="42672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6" name="Arc 46"/>
          <p:cNvSpPr>
            <a:spLocks/>
          </p:cNvSpPr>
          <p:nvPr/>
        </p:nvSpPr>
        <p:spPr bwMode="auto">
          <a:xfrm flipH="1">
            <a:off x="2897188" y="42672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7" name="Arc 47"/>
          <p:cNvSpPr>
            <a:spLocks/>
          </p:cNvSpPr>
          <p:nvPr/>
        </p:nvSpPr>
        <p:spPr bwMode="auto">
          <a:xfrm flipH="1" flipV="1">
            <a:off x="4267200" y="39624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8" name="Arc 48"/>
          <p:cNvSpPr>
            <a:spLocks/>
          </p:cNvSpPr>
          <p:nvPr/>
        </p:nvSpPr>
        <p:spPr bwMode="auto">
          <a:xfrm flipV="1">
            <a:off x="4953000" y="3962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5791200" y="4411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432" name="Line 72"/>
          <p:cNvSpPr>
            <a:spLocks noChangeShapeType="1"/>
          </p:cNvSpPr>
          <p:nvPr/>
        </p:nvSpPr>
        <p:spPr bwMode="auto">
          <a:xfrm flipV="1">
            <a:off x="4265613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 flipV="1">
            <a:off x="5648325" y="36671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 flipV="1">
            <a:off x="2895600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5" name="Arc 75"/>
          <p:cNvSpPr>
            <a:spLocks/>
          </p:cNvSpPr>
          <p:nvPr/>
        </p:nvSpPr>
        <p:spPr bwMode="auto">
          <a:xfrm rot="5400000">
            <a:off x="3119438" y="316547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6" name="Arc 76"/>
          <p:cNvSpPr>
            <a:spLocks/>
          </p:cNvSpPr>
          <p:nvPr/>
        </p:nvSpPr>
        <p:spPr bwMode="auto">
          <a:xfrm rot="16200000" flipV="1">
            <a:off x="4503738" y="46942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5527675" y="5749925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 flipH="1">
            <a:off x="3594100" y="3041650"/>
            <a:ext cx="415925" cy="1114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 flipV="1">
            <a:off x="4002088" y="2173288"/>
            <a:ext cx="1773237" cy="868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5441" name="Object 81"/>
          <p:cNvGraphicFramePr>
            <a:graphicFrameLocks noChangeAspect="1"/>
          </p:cNvGraphicFramePr>
          <p:nvPr/>
        </p:nvGraphicFramePr>
        <p:xfrm>
          <a:off x="412750" y="4160838"/>
          <a:ext cx="1727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Equation" r:id="rId3" imgW="939392" imgH="393529" progId="Equation.DSMT4">
                  <p:embed/>
                </p:oleObj>
              </mc:Choice>
              <mc:Fallback>
                <p:oleObj name="Equation" r:id="rId3" imgW="939392" imgH="393529" progId="Equation.DSMT4">
                  <p:embed/>
                  <p:pic>
                    <p:nvPicPr>
                      <p:cNvPr id="15441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160838"/>
                        <a:ext cx="1727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5803900" y="189230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3" name="Text Box 83"/>
          <p:cNvSpPr txBox="1">
            <a:spLocks noChangeArrowheads="1"/>
          </p:cNvSpPr>
          <p:nvPr/>
        </p:nvSpPr>
        <p:spPr bwMode="auto">
          <a:xfrm>
            <a:off x="5811838" y="2181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 flipH="1">
            <a:off x="4352925" y="3448050"/>
            <a:ext cx="1158875" cy="1050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 flipV="1">
            <a:off x="5503863" y="3249613"/>
            <a:ext cx="1493837" cy="207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7024688" y="2986088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6834188" y="3292475"/>
            <a:ext cx="205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6823075" y="3606800"/>
            <a:ext cx="20542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We get an asymptote wherever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46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9" grpId="0" animBg="1"/>
      <p:bldP spid="15400" grpId="0" animBg="1"/>
      <p:bldP spid="15401" grpId="0" animBg="1"/>
      <p:bldP spid="15402" grpId="0" animBg="1"/>
      <p:bldP spid="15403" grpId="0" animBg="1"/>
      <p:bldP spid="15404" grpId="0" animBg="1"/>
      <p:bldP spid="15405" grpId="0" animBg="1"/>
      <p:bldP spid="15406" grpId="0" animBg="1"/>
      <p:bldP spid="15407" grpId="0" animBg="1"/>
      <p:bldP spid="15408" grpId="0" animBg="1"/>
      <p:bldP spid="15409" grpId="0"/>
      <p:bldP spid="15410" grpId="0"/>
      <p:bldP spid="15411" grpId="0"/>
      <p:bldP spid="15412" grpId="0"/>
      <p:bldP spid="15413" grpId="0"/>
      <p:bldP spid="15429" grpId="0"/>
      <p:bldP spid="15430" grpId="0"/>
      <p:bldP spid="15431" grpId="0"/>
      <p:bldP spid="15432" grpId="0" animBg="1"/>
      <p:bldP spid="15433" grpId="0" animBg="1"/>
      <p:bldP spid="15434" grpId="0" animBg="1"/>
      <p:bldP spid="15435" grpId="0" animBg="1"/>
      <p:bldP spid="15436" grpId="0" animBg="1"/>
      <p:bldP spid="15437" grpId="0"/>
      <p:bldP spid="15438" grpId="0" animBg="1"/>
      <p:bldP spid="15438" grpId="1" animBg="1"/>
      <p:bldP spid="15439" grpId="0" animBg="1"/>
      <p:bldP spid="15439" grpId="1" animBg="1"/>
      <p:bldP spid="15442" grpId="0"/>
      <p:bldP spid="15442" grpId="1"/>
      <p:bldP spid="15443" grpId="0"/>
      <p:bldP spid="15443" grpId="1"/>
      <p:bldP spid="15444" grpId="0" animBg="1"/>
      <p:bldP spid="15444" grpId="1" animBg="1"/>
      <p:bldP spid="15445" grpId="0" animBg="1"/>
      <p:bldP spid="15445" grpId="1" animBg="1"/>
      <p:bldP spid="15446" grpId="0"/>
      <p:bldP spid="15446" grpId="1"/>
      <p:bldP spid="15447" grpId="0"/>
      <p:bldP spid="15447" grpId="1"/>
      <p:bldP spid="15448" grpId="0"/>
      <p:bldP spid="154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Arc 14"/>
          <p:cNvSpPr>
            <a:spLocks/>
          </p:cNvSpPr>
          <p:nvPr/>
        </p:nvSpPr>
        <p:spPr bwMode="auto">
          <a:xfrm>
            <a:off x="2892425" y="428466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9" name="Arc 15"/>
          <p:cNvSpPr>
            <a:spLocks/>
          </p:cNvSpPr>
          <p:nvPr/>
        </p:nvSpPr>
        <p:spPr bwMode="auto">
          <a:xfrm flipH="1">
            <a:off x="4943475" y="428466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0" name="Arc 16"/>
          <p:cNvSpPr>
            <a:spLocks/>
          </p:cNvSpPr>
          <p:nvPr/>
        </p:nvSpPr>
        <p:spPr bwMode="auto">
          <a:xfrm flipH="1" flipV="1">
            <a:off x="3571875" y="395287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17"/>
          <p:cNvSpPr>
            <a:spLocks/>
          </p:cNvSpPr>
          <p:nvPr/>
        </p:nvSpPr>
        <p:spPr bwMode="auto">
          <a:xfrm flipV="1">
            <a:off x="4273550" y="39528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5627688" y="4157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V="1">
            <a:off x="3586163" y="37020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4951413" y="3711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Arc 29"/>
          <p:cNvSpPr>
            <a:spLocks/>
          </p:cNvSpPr>
          <p:nvPr/>
        </p:nvSpPr>
        <p:spPr bwMode="auto">
          <a:xfrm rot="5400000">
            <a:off x="2763838" y="3497263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4" name="Arc 30"/>
          <p:cNvSpPr>
            <a:spLocks/>
          </p:cNvSpPr>
          <p:nvPr/>
        </p:nvSpPr>
        <p:spPr bwMode="auto">
          <a:xfrm rot="16200000" flipV="1">
            <a:off x="3814763" y="4684713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540250" y="5821363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6426" name="Object 42"/>
          <p:cNvGraphicFramePr>
            <a:graphicFrameLocks noChangeAspect="1"/>
          </p:cNvGraphicFramePr>
          <p:nvPr/>
        </p:nvGraphicFramePr>
        <p:xfrm>
          <a:off x="385763" y="4017963"/>
          <a:ext cx="163671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642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4017963"/>
                        <a:ext cx="163671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7" name="Arc 43"/>
          <p:cNvSpPr>
            <a:spLocks/>
          </p:cNvSpPr>
          <p:nvPr/>
        </p:nvSpPr>
        <p:spPr bwMode="auto">
          <a:xfrm rot="16200000" flipH="1">
            <a:off x="4854575" y="3495675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H="1">
            <a:off x="2933700" y="2924175"/>
            <a:ext cx="425450" cy="1220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3351213" y="2389188"/>
            <a:ext cx="1630362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872038" y="2054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4879975" y="234315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 flipH="1">
            <a:off x="3646488" y="3122613"/>
            <a:ext cx="787400" cy="1365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 flipV="1">
            <a:off x="4435475" y="2974975"/>
            <a:ext cx="22653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6907213" y="26511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6751638" y="2949575"/>
            <a:ext cx="190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6551613" y="3190875"/>
            <a:ext cx="2290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get asymptotes wherever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6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4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38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/>
      <p:bldP spid="16403" grpId="0"/>
      <p:bldP spid="16404" grpId="0"/>
      <p:bldP spid="16405" grpId="0"/>
      <p:bldP spid="16406" grpId="0"/>
      <p:bldP spid="16407" grpId="0"/>
      <p:bldP spid="16408" grpId="0"/>
      <p:bldP spid="16409" grpId="0"/>
      <p:bldP spid="16410" grpId="0" animBg="1"/>
      <p:bldP spid="16411" grpId="0" animBg="1"/>
      <p:bldP spid="16413" grpId="0" animBg="1"/>
      <p:bldP spid="16414" grpId="0" animBg="1"/>
      <p:bldP spid="16415" grpId="0"/>
      <p:bldP spid="16427" grpId="0" animBg="1"/>
      <p:bldP spid="16429" grpId="0" animBg="1"/>
      <p:bldP spid="16429" grpId="1" animBg="1"/>
      <p:bldP spid="16430" grpId="0" animBg="1"/>
      <p:bldP spid="16430" grpId="1" animBg="1"/>
      <p:bldP spid="16431" grpId="0"/>
      <p:bldP spid="16431" grpId="1"/>
      <p:bldP spid="16432" grpId="0"/>
      <p:bldP spid="16432" grpId="1"/>
      <p:bldP spid="16433" grpId="0" animBg="1"/>
      <p:bldP spid="16433" grpId="1" animBg="1"/>
      <p:bldP spid="16434" grpId="0" animBg="1"/>
      <p:bldP spid="16434" grpId="1" animBg="1"/>
      <p:bldP spid="16435" grpId="0"/>
      <p:bldP spid="16435" grpId="1"/>
      <p:bldP spid="16436" grpId="0"/>
      <p:bldP spid="16436" grpId="1"/>
      <p:bldP spid="16437" grpId="0"/>
      <p:bldP spid="1643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3" name="Line 65"/>
          <p:cNvSpPr>
            <a:spLocks noChangeShapeType="1"/>
          </p:cNvSpPr>
          <p:nvPr/>
        </p:nvSpPr>
        <p:spPr bwMode="auto">
          <a:xfrm flipH="1">
            <a:off x="3240088" y="3403600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441325" y="4041775"/>
          <a:ext cx="15906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1745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041775"/>
                        <a:ext cx="15906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3241675" y="431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39274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46132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52990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59848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6" name="Arc 48"/>
          <p:cNvSpPr>
            <a:spLocks/>
          </p:cNvSpPr>
          <p:nvPr/>
        </p:nvSpPr>
        <p:spPr bwMode="auto">
          <a:xfrm flipV="1">
            <a:off x="3241675" y="2379663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7" name="Arc 49"/>
          <p:cNvSpPr>
            <a:spLocks/>
          </p:cNvSpPr>
          <p:nvPr/>
        </p:nvSpPr>
        <p:spPr bwMode="auto">
          <a:xfrm flipV="1">
            <a:off x="4613275" y="2433638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8" name="Arc 50"/>
          <p:cNvSpPr>
            <a:spLocks/>
          </p:cNvSpPr>
          <p:nvPr/>
        </p:nvSpPr>
        <p:spPr bwMode="auto">
          <a:xfrm flipH="1">
            <a:off x="3927475" y="4318000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9" name="Arc 51"/>
          <p:cNvSpPr>
            <a:spLocks/>
          </p:cNvSpPr>
          <p:nvPr/>
        </p:nvSpPr>
        <p:spPr bwMode="auto">
          <a:xfrm flipH="1">
            <a:off x="5299075" y="4318000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3738563" y="43481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3241675" y="3651250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4384675" y="434022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5060950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5754688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159375" y="33861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66" name="Arc 58"/>
          <p:cNvSpPr>
            <a:spLocks/>
          </p:cNvSpPr>
          <p:nvPr/>
        </p:nvSpPr>
        <p:spPr bwMode="auto">
          <a:xfrm flipH="1" flipV="1">
            <a:off x="3267075" y="23701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7" name="Arc 59"/>
          <p:cNvSpPr>
            <a:spLocks/>
          </p:cNvSpPr>
          <p:nvPr/>
        </p:nvSpPr>
        <p:spPr bwMode="auto">
          <a:xfrm flipH="1" flipV="1">
            <a:off x="4619625" y="2422525"/>
            <a:ext cx="668338" cy="1884363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92 h 21600"/>
              <a:gd name="T4" fmla="*/ 0 w 15788"/>
              <a:gd name="T5" fmla="*/ 1643899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8" name="Arc 60"/>
          <p:cNvSpPr>
            <a:spLocks/>
          </p:cNvSpPr>
          <p:nvPr/>
        </p:nvSpPr>
        <p:spPr bwMode="auto">
          <a:xfrm>
            <a:off x="3943350" y="43084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9" name="Arc 61"/>
          <p:cNvSpPr>
            <a:spLocks/>
          </p:cNvSpPr>
          <p:nvPr/>
        </p:nvSpPr>
        <p:spPr bwMode="auto">
          <a:xfrm>
            <a:off x="5314950" y="4316413"/>
            <a:ext cx="668338" cy="19637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723 h 21600"/>
              <a:gd name="T4" fmla="*/ 0 w 15788"/>
              <a:gd name="T5" fmla="*/ 17853069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6035675" y="472598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>
            <a:off x="4614863" y="3400425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 flipH="1">
            <a:off x="5980113" y="3398838"/>
            <a:ext cx="7937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6" name="Line 68"/>
          <p:cNvSpPr>
            <a:spLocks noChangeShapeType="1"/>
          </p:cNvSpPr>
          <p:nvPr/>
        </p:nvSpPr>
        <p:spPr bwMode="auto">
          <a:xfrm flipH="1">
            <a:off x="3603625" y="2662238"/>
            <a:ext cx="461963" cy="1393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V="1">
            <a:off x="4073525" y="1936750"/>
            <a:ext cx="1620838" cy="725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5757863" y="1576388"/>
            <a:ext cx="1500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45°,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5946775" y="1846263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>
            <a:off x="4033838" y="3022600"/>
            <a:ext cx="625475" cy="1158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6807200" y="2200275"/>
            <a:ext cx="233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7358063" y="2479675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 flipV="1">
            <a:off x="4649788" y="2633663"/>
            <a:ext cx="22288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H="1" flipV="1">
            <a:off x="4721225" y="4406900"/>
            <a:ext cx="498475" cy="1149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>
            <a:off x="5210175" y="5557838"/>
            <a:ext cx="1849438" cy="169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7150100" y="5548313"/>
            <a:ext cx="1774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7004050" y="5827713"/>
            <a:ext cx="191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Equation" r:id="rId9" imgW="812447" imgH="393529" progId="Equation.DSMT4">
                  <p:embed/>
                </p:oleObj>
              </mc:Choice>
              <mc:Fallback>
                <p:oleObj name="Equation" r:id="rId9" imgW="812447" imgH="393529" progId="Equation.DSMT4">
                  <p:embed/>
                  <p:pic>
                    <p:nvPicPr>
                      <p:cNvPr id="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87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3" grpId="0" animBg="1"/>
      <p:bldP spid="17451" grpId="0" animBg="1"/>
      <p:bldP spid="17452" grpId="0" animBg="1"/>
      <p:bldP spid="17453" grpId="0" animBg="1"/>
      <p:bldP spid="17454" grpId="0" animBg="1"/>
      <p:bldP spid="17455" grpId="0" animBg="1"/>
      <p:bldP spid="17456" grpId="0" animBg="1"/>
      <p:bldP spid="17457" grpId="0" animBg="1"/>
      <p:bldP spid="17458" grpId="0" animBg="1"/>
      <p:bldP spid="17459" grpId="0" animBg="1"/>
      <p:bldP spid="17460" grpId="0"/>
      <p:bldP spid="17461" grpId="0" animBg="1"/>
      <p:bldP spid="17462" grpId="0"/>
      <p:bldP spid="17463" grpId="0"/>
      <p:bldP spid="17464" grpId="0"/>
      <p:bldP spid="17465" grpId="0"/>
      <p:bldP spid="17466" grpId="0" animBg="1"/>
      <p:bldP spid="17467" grpId="0" animBg="1"/>
      <p:bldP spid="17468" grpId="0" animBg="1"/>
      <p:bldP spid="17469" grpId="0" animBg="1"/>
      <p:bldP spid="17470" grpId="0"/>
      <p:bldP spid="17474" grpId="0" animBg="1"/>
      <p:bldP spid="17475" grpId="0" animBg="1"/>
      <p:bldP spid="17476" grpId="0" animBg="1"/>
      <p:bldP spid="17476" grpId="1" animBg="1"/>
      <p:bldP spid="17477" grpId="0" animBg="1"/>
      <p:bldP spid="17477" grpId="1" animBg="1"/>
      <p:bldP spid="17478" grpId="0"/>
      <p:bldP spid="17478" grpId="1"/>
      <p:bldP spid="17479" grpId="0"/>
      <p:bldP spid="17479" grpId="1"/>
      <p:bldP spid="17480" grpId="0" animBg="1"/>
      <p:bldP spid="17480" grpId="1" animBg="1"/>
      <p:bldP spid="17481" grpId="0"/>
      <p:bldP spid="17481" grpId="1"/>
      <p:bldP spid="17482" grpId="0"/>
      <p:bldP spid="17482" grpId="1"/>
      <p:bldP spid="17483" grpId="0" animBg="1"/>
      <p:bldP spid="17483" grpId="1" animBg="1"/>
      <p:bldP spid="17484" grpId="0" animBg="1"/>
      <p:bldP spid="17484" grpId="1" animBg="1"/>
      <p:bldP spid="17485" grpId="0" animBg="1"/>
      <p:bldP spid="17485" grpId="1" animBg="1"/>
      <p:bldP spid="17486" grpId="0"/>
      <p:bldP spid="17486" grpId="1"/>
      <p:bldP spid="17487" grpId="0"/>
      <p:bldP spid="1748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5368" name="Line 44"/>
          <p:cNvSpPr>
            <a:spLocks noChangeShapeType="1"/>
          </p:cNvSpPr>
          <p:nvPr/>
        </p:nvSpPr>
        <p:spPr bwMode="auto">
          <a:xfrm>
            <a:off x="530225" y="2794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Line 45"/>
          <p:cNvSpPr>
            <a:spLocks noChangeShapeType="1"/>
          </p:cNvSpPr>
          <p:nvPr/>
        </p:nvSpPr>
        <p:spPr bwMode="auto">
          <a:xfrm>
            <a:off x="530225" y="3098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46"/>
          <p:cNvSpPr>
            <a:spLocks noChangeShapeType="1"/>
          </p:cNvSpPr>
          <p:nvPr/>
        </p:nvSpPr>
        <p:spPr bwMode="auto">
          <a:xfrm>
            <a:off x="12160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47"/>
          <p:cNvSpPr>
            <a:spLocks noChangeShapeType="1"/>
          </p:cNvSpPr>
          <p:nvPr/>
        </p:nvSpPr>
        <p:spPr bwMode="auto">
          <a:xfrm>
            <a:off x="19018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Line 48"/>
          <p:cNvSpPr>
            <a:spLocks noChangeShapeType="1"/>
          </p:cNvSpPr>
          <p:nvPr/>
        </p:nvSpPr>
        <p:spPr bwMode="auto">
          <a:xfrm>
            <a:off x="25876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Line 49"/>
          <p:cNvSpPr>
            <a:spLocks noChangeShapeType="1"/>
          </p:cNvSpPr>
          <p:nvPr/>
        </p:nvSpPr>
        <p:spPr bwMode="auto">
          <a:xfrm>
            <a:off x="32734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Arc 50"/>
          <p:cNvSpPr>
            <a:spLocks/>
          </p:cNvSpPr>
          <p:nvPr/>
        </p:nvSpPr>
        <p:spPr bwMode="auto">
          <a:xfrm>
            <a:off x="1216025" y="28019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5" name="Arc 51"/>
          <p:cNvSpPr>
            <a:spLocks/>
          </p:cNvSpPr>
          <p:nvPr/>
        </p:nvSpPr>
        <p:spPr bwMode="auto">
          <a:xfrm flipH="1">
            <a:off x="531813" y="28019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6" name="Arc 52"/>
          <p:cNvSpPr>
            <a:spLocks/>
          </p:cNvSpPr>
          <p:nvPr/>
        </p:nvSpPr>
        <p:spPr bwMode="auto">
          <a:xfrm flipH="1" flipV="1">
            <a:off x="1901825" y="24971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7" name="Arc 53"/>
          <p:cNvSpPr>
            <a:spLocks/>
          </p:cNvSpPr>
          <p:nvPr/>
        </p:nvSpPr>
        <p:spPr bwMode="auto">
          <a:xfrm flipV="1">
            <a:off x="2587625" y="24971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8" name="Text Box 54"/>
          <p:cNvSpPr txBox="1">
            <a:spLocks noChangeArrowheads="1"/>
          </p:cNvSpPr>
          <p:nvPr/>
        </p:nvSpPr>
        <p:spPr bwMode="auto">
          <a:xfrm>
            <a:off x="1046163" y="3175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79" name="Text Box 55"/>
          <p:cNvSpPr txBox="1">
            <a:spLocks noChangeArrowheads="1"/>
          </p:cNvSpPr>
          <p:nvPr/>
        </p:nvSpPr>
        <p:spPr bwMode="auto">
          <a:xfrm>
            <a:off x="1673225" y="3175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80" name="Text Box 56"/>
          <p:cNvSpPr txBox="1">
            <a:spLocks noChangeArrowheads="1"/>
          </p:cNvSpPr>
          <p:nvPr/>
        </p:nvSpPr>
        <p:spPr bwMode="auto">
          <a:xfrm>
            <a:off x="23590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81" name="Text Box 57"/>
          <p:cNvSpPr txBox="1">
            <a:spLocks noChangeArrowheads="1"/>
          </p:cNvSpPr>
          <p:nvPr/>
        </p:nvSpPr>
        <p:spPr bwMode="auto">
          <a:xfrm>
            <a:off x="30448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82" name="Text Box 58"/>
          <p:cNvSpPr txBox="1">
            <a:spLocks noChangeArrowheads="1"/>
          </p:cNvSpPr>
          <p:nvPr/>
        </p:nvSpPr>
        <p:spPr bwMode="auto">
          <a:xfrm>
            <a:off x="3425825" y="2946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383" name="Text Box 59"/>
          <p:cNvSpPr txBox="1">
            <a:spLocks noChangeArrowheads="1"/>
          </p:cNvSpPr>
          <p:nvPr/>
        </p:nvSpPr>
        <p:spPr bwMode="auto">
          <a:xfrm>
            <a:off x="225425" y="2649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84" name="Text Box 60"/>
          <p:cNvSpPr txBox="1">
            <a:spLocks noChangeArrowheads="1"/>
          </p:cNvSpPr>
          <p:nvPr/>
        </p:nvSpPr>
        <p:spPr bwMode="auto">
          <a:xfrm>
            <a:off x="217488" y="2971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85" name="Text Box 61"/>
          <p:cNvSpPr txBox="1">
            <a:spLocks noChangeArrowheads="1"/>
          </p:cNvSpPr>
          <p:nvPr/>
        </p:nvSpPr>
        <p:spPr bwMode="auto">
          <a:xfrm>
            <a:off x="166688" y="32591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86" name="Line 70"/>
          <p:cNvSpPr>
            <a:spLocks noChangeShapeType="1"/>
          </p:cNvSpPr>
          <p:nvPr/>
        </p:nvSpPr>
        <p:spPr bwMode="auto">
          <a:xfrm>
            <a:off x="519113" y="47990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7" name="Line 71"/>
          <p:cNvSpPr>
            <a:spLocks noChangeShapeType="1"/>
          </p:cNvSpPr>
          <p:nvPr/>
        </p:nvSpPr>
        <p:spPr bwMode="auto">
          <a:xfrm>
            <a:off x="519113" y="51038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Line 72"/>
          <p:cNvSpPr>
            <a:spLocks noChangeShapeType="1"/>
          </p:cNvSpPr>
          <p:nvPr/>
        </p:nvSpPr>
        <p:spPr bwMode="auto">
          <a:xfrm>
            <a:off x="12049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Line 73"/>
          <p:cNvSpPr>
            <a:spLocks noChangeShapeType="1"/>
          </p:cNvSpPr>
          <p:nvPr/>
        </p:nvSpPr>
        <p:spPr bwMode="auto">
          <a:xfrm>
            <a:off x="18907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Line 74"/>
          <p:cNvSpPr>
            <a:spLocks noChangeShapeType="1"/>
          </p:cNvSpPr>
          <p:nvPr/>
        </p:nvSpPr>
        <p:spPr bwMode="auto">
          <a:xfrm>
            <a:off x="25765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1" name="Line 75"/>
          <p:cNvSpPr>
            <a:spLocks noChangeShapeType="1"/>
          </p:cNvSpPr>
          <p:nvPr/>
        </p:nvSpPr>
        <p:spPr bwMode="auto">
          <a:xfrm>
            <a:off x="32623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2" name="Text Box 80"/>
          <p:cNvSpPr txBox="1">
            <a:spLocks noChangeArrowheads="1"/>
          </p:cNvSpPr>
          <p:nvPr/>
        </p:nvSpPr>
        <p:spPr bwMode="auto">
          <a:xfrm>
            <a:off x="1035050" y="51800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93" name="Text Box 81"/>
          <p:cNvSpPr txBox="1">
            <a:spLocks noChangeArrowheads="1"/>
          </p:cNvSpPr>
          <p:nvPr/>
        </p:nvSpPr>
        <p:spPr bwMode="auto">
          <a:xfrm>
            <a:off x="1662113" y="51800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94" name="Text Box 82"/>
          <p:cNvSpPr txBox="1">
            <a:spLocks noChangeArrowheads="1"/>
          </p:cNvSpPr>
          <p:nvPr/>
        </p:nvSpPr>
        <p:spPr bwMode="auto">
          <a:xfrm>
            <a:off x="23479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95" name="Text Box 83"/>
          <p:cNvSpPr txBox="1">
            <a:spLocks noChangeArrowheads="1"/>
          </p:cNvSpPr>
          <p:nvPr/>
        </p:nvSpPr>
        <p:spPr bwMode="auto">
          <a:xfrm>
            <a:off x="30337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96" name="Text Box 85"/>
          <p:cNvSpPr txBox="1">
            <a:spLocks noChangeArrowheads="1"/>
          </p:cNvSpPr>
          <p:nvPr/>
        </p:nvSpPr>
        <p:spPr bwMode="auto">
          <a:xfrm>
            <a:off x="214313" y="46545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97" name="Text Box 86"/>
          <p:cNvSpPr txBox="1">
            <a:spLocks noChangeArrowheads="1"/>
          </p:cNvSpPr>
          <p:nvPr/>
        </p:nvSpPr>
        <p:spPr bwMode="auto">
          <a:xfrm>
            <a:off x="206375" y="4976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98" name="Text Box 87"/>
          <p:cNvSpPr txBox="1">
            <a:spLocks noChangeArrowheads="1"/>
          </p:cNvSpPr>
          <p:nvPr/>
        </p:nvSpPr>
        <p:spPr bwMode="auto">
          <a:xfrm>
            <a:off x="155575" y="52641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99" name="Line 88"/>
          <p:cNvSpPr>
            <a:spLocks noChangeShapeType="1"/>
          </p:cNvSpPr>
          <p:nvPr/>
        </p:nvSpPr>
        <p:spPr bwMode="auto">
          <a:xfrm flipV="1">
            <a:off x="1889125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89"/>
          <p:cNvSpPr>
            <a:spLocks noChangeShapeType="1"/>
          </p:cNvSpPr>
          <p:nvPr/>
        </p:nvSpPr>
        <p:spPr bwMode="auto">
          <a:xfrm flipV="1">
            <a:off x="3271838" y="42068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90"/>
          <p:cNvSpPr>
            <a:spLocks noChangeShapeType="1"/>
          </p:cNvSpPr>
          <p:nvPr/>
        </p:nvSpPr>
        <p:spPr bwMode="auto">
          <a:xfrm flipV="1">
            <a:off x="519113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Arc 91"/>
          <p:cNvSpPr>
            <a:spLocks/>
          </p:cNvSpPr>
          <p:nvPr/>
        </p:nvSpPr>
        <p:spPr bwMode="auto">
          <a:xfrm rot="5400000">
            <a:off x="742950" y="370522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3" name="Arc 92"/>
          <p:cNvSpPr>
            <a:spLocks/>
          </p:cNvSpPr>
          <p:nvPr/>
        </p:nvSpPr>
        <p:spPr bwMode="auto">
          <a:xfrm rot="16200000" flipV="1">
            <a:off x="2127250" y="523398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4" name="Text Box 93"/>
          <p:cNvSpPr txBox="1">
            <a:spLocks noChangeArrowheads="1"/>
          </p:cNvSpPr>
          <p:nvPr/>
        </p:nvSpPr>
        <p:spPr bwMode="auto">
          <a:xfrm>
            <a:off x="3151188" y="6289675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4818063" y="4110038"/>
            <a:ext cx="2452687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(90,1) and (270,-1)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18529" name="Text Box 97"/>
          <p:cNvSpPr txBox="1">
            <a:spLocks noChangeArrowheads="1"/>
          </p:cNvSpPr>
          <p:nvPr/>
        </p:nvSpPr>
        <p:spPr bwMode="auto">
          <a:xfrm>
            <a:off x="4906963" y="5657850"/>
            <a:ext cx="245268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180, 360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4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5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19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5187950" y="3963988"/>
            <a:ext cx="2452688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(0,1) (180,-1) and (360,1)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5178425" y="5457825"/>
            <a:ext cx="2452688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90 and 270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6394" name="Line 47"/>
          <p:cNvSpPr>
            <a:spLocks noChangeShapeType="1"/>
          </p:cNvSpPr>
          <p:nvPr/>
        </p:nvSpPr>
        <p:spPr bwMode="auto">
          <a:xfrm>
            <a:off x="739775" y="27289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48"/>
          <p:cNvSpPr>
            <a:spLocks noChangeShapeType="1"/>
          </p:cNvSpPr>
          <p:nvPr/>
        </p:nvSpPr>
        <p:spPr bwMode="auto">
          <a:xfrm>
            <a:off x="739775" y="30337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49"/>
          <p:cNvSpPr>
            <a:spLocks noChangeShapeType="1"/>
          </p:cNvSpPr>
          <p:nvPr/>
        </p:nvSpPr>
        <p:spPr bwMode="auto">
          <a:xfrm>
            <a:off x="14255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50"/>
          <p:cNvSpPr>
            <a:spLocks noChangeShapeType="1"/>
          </p:cNvSpPr>
          <p:nvPr/>
        </p:nvSpPr>
        <p:spPr bwMode="auto">
          <a:xfrm>
            <a:off x="21113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51"/>
          <p:cNvSpPr>
            <a:spLocks noChangeShapeType="1"/>
          </p:cNvSpPr>
          <p:nvPr/>
        </p:nvSpPr>
        <p:spPr bwMode="auto">
          <a:xfrm>
            <a:off x="27971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52"/>
          <p:cNvSpPr>
            <a:spLocks noChangeShapeType="1"/>
          </p:cNvSpPr>
          <p:nvPr/>
        </p:nvSpPr>
        <p:spPr bwMode="auto">
          <a:xfrm>
            <a:off x="34829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Arc 53"/>
          <p:cNvSpPr>
            <a:spLocks/>
          </p:cNvSpPr>
          <p:nvPr/>
        </p:nvSpPr>
        <p:spPr bwMode="auto">
          <a:xfrm>
            <a:off x="736600" y="275431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54"/>
          <p:cNvSpPr>
            <a:spLocks/>
          </p:cNvSpPr>
          <p:nvPr/>
        </p:nvSpPr>
        <p:spPr bwMode="auto">
          <a:xfrm flipH="1">
            <a:off x="2787650" y="275431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Arc 55"/>
          <p:cNvSpPr>
            <a:spLocks/>
          </p:cNvSpPr>
          <p:nvPr/>
        </p:nvSpPr>
        <p:spPr bwMode="auto">
          <a:xfrm flipH="1" flipV="1">
            <a:off x="1416050" y="242252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3" name="Arc 56"/>
          <p:cNvSpPr>
            <a:spLocks/>
          </p:cNvSpPr>
          <p:nvPr/>
        </p:nvSpPr>
        <p:spPr bwMode="auto">
          <a:xfrm flipV="1">
            <a:off x="2117725" y="242252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4" name="Text Box 57"/>
          <p:cNvSpPr txBox="1">
            <a:spLocks noChangeArrowheads="1"/>
          </p:cNvSpPr>
          <p:nvPr/>
        </p:nvSpPr>
        <p:spPr bwMode="auto">
          <a:xfrm>
            <a:off x="1255713" y="31099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5" name="Text Box 58"/>
          <p:cNvSpPr txBox="1">
            <a:spLocks noChangeArrowheads="1"/>
          </p:cNvSpPr>
          <p:nvPr/>
        </p:nvSpPr>
        <p:spPr bwMode="auto">
          <a:xfrm>
            <a:off x="1882775" y="31099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6" name="Text Box 59"/>
          <p:cNvSpPr txBox="1">
            <a:spLocks noChangeArrowheads="1"/>
          </p:cNvSpPr>
          <p:nvPr/>
        </p:nvSpPr>
        <p:spPr bwMode="auto">
          <a:xfrm>
            <a:off x="25685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7" name="Text Box 60"/>
          <p:cNvSpPr txBox="1">
            <a:spLocks noChangeArrowheads="1"/>
          </p:cNvSpPr>
          <p:nvPr/>
        </p:nvSpPr>
        <p:spPr bwMode="auto">
          <a:xfrm>
            <a:off x="32543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8" name="Text Box 61"/>
          <p:cNvSpPr txBox="1">
            <a:spLocks noChangeArrowheads="1"/>
          </p:cNvSpPr>
          <p:nvPr/>
        </p:nvSpPr>
        <p:spPr bwMode="auto">
          <a:xfrm>
            <a:off x="3471863" y="262731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9" name="Text Box 62"/>
          <p:cNvSpPr txBox="1">
            <a:spLocks noChangeArrowheads="1"/>
          </p:cNvSpPr>
          <p:nvPr/>
        </p:nvSpPr>
        <p:spPr bwMode="auto">
          <a:xfrm>
            <a:off x="434975" y="25844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10" name="Text Box 63"/>
          <p:cNvSpPr txBox="1">
            <a:spLocks noChangeArrowheads="1"/>
          </p:cNvSpPr>
          <p:nvPr/>
        </p:nvSpPr>
        <p:spPr bwMode="auto">
          <a:xfrm>
            <a:off x="427038" y="2906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11" name="Text Box 64"/>
          <p:cNvSpPr txBox="1">
            <a:spLocks noChangeArrowheads="1"/>
          </p:cNvSpPr>
          <p:nvPr/>
        </p:nvSpPr>
        <p:spPr bwMode="auto">
          <a:xfrm>
            <a:off x="376238" y="31940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2" name="Line 71"/>
          <p:cNvSpPr>
            <a:spLocks noChangeShapeType="1"/>
          </p:cNvSpPr>
          <p:nvPr/>
        </p:nvSpPr>
        <p:spPr bwMode="auto">
          <a:xfrm>
            <a:off x="758825" y="46751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72"/>
          <p:cNvSpPr>
            <a:spLocks noChangeShapeType="1"/>
          </p:cNvSpPr>
          <p:nvPr/>
        </p:nvSpPr>
        <p:spPr bwMode="auto">
          <a:xfrm>
            <a:off x="758825" y="497998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73"/>
          <p:cNvSpPr>
            <a:spLocks noChangeShapeType="1"/>
          </p:cNvSpPr>
          <p:nvPr/>
        </p:nvSpPr>
        <p:spPr bwMode="auto">
          <a:xfrm>
            <a:off x="14446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74"/>
          <p:cNvSpPr>
            <a:spLocks noChangeShapeType="1"/>
          </p:cNvSpPr>
          <p:nvPr/>
        </p:nvSpPr>
        <p:spPr bwMode="auto">
          <a:xfrm>
            <a:off x="21304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75"/>
          <p:cNvSpPr>
            <a:spLocks noChangeShapeType="1"/>
          </p:cNvSpPr>
          <p:nvPr/>
        </p:nvSpPr>
        <p:spPr bwMode="auto">
          <a:xfrm>
            <a:off x="28162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76"/>
          <p:cNvSpPr>
            <a:spLocks noChangeShapeType="1"/>
          </p:cNvSpPr>
          <p:nvPr/>
        </p:nvSpPr>
        <p:spPr bwMode="auto">
          <a:xfrm>
            <a:off x="35020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Text Box 81"/>
          <p:cNvSpPr txBox="1">
            <a:spLocks noChangeArrowheads="1"/>
          </p:cNvSpPr>
          <p:nvPr/>
        </p:nvSpPr>
        <p:spPr bwMode="auto">
          <a:xfrm>
            <a:off x="1274763" y="50561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19" name="Text Box 82"/>
          <p:cNvSpPr txBox="1">
            <a:spLocks noChangeArrowheads="1"/>
          </p:cNvSpPr>
          <p:nvPr/>
        </p:nvSpPr>
        <p:spPr bwMode="auto">
          <a:xfrm>
            <a:off x="1901825" y="50561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20" name="Text Box 83"/>
          <p:cNvSpPr txBox="1">
            <a:spLocks noChangeArrowheads="1"/>
          </p:cNvSpPr>
          <p:nvPr/>
        </p:nvSpPr>
        <p:spPr bwMode="auto">
          <a:xfrm>
            <a:off x="25876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21" name="Text Box 84"/>
          <p:cNvSpPr txBox="1">
            <a:spLocks noChangeArrowheads="1"/>
          </p:cNvSpPr>
          <p:nvPr/>
        </p:nvSpPr>
        <p:spPr bwMode="auto">
          <a:xfrm>
            <a:off x="32734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22" name="Text Box 86"/>
          <p:cNvSpPr txBox="1">
            <a:spLocks noChangeArrowheads="1"/>
          </p:cNvSpPr>
          <p:nvPr/>
        </p:nvSpPr>
        <p:spPr bwMode="auto">
          <a:xfrm>
            <a:off x="454025" y="4530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23" name="Text Box 87"/>
          <p:cNvSpPr txBox="1">
            <a:spLocks noChangeArrowheads="1"/>
          </p:cNvSpPr>
          <p:nvPr/>
        </p:nvSpPr>
        <p:spPr bwMode="auto">
          <a:xfrm>
            <a:off x="446088" y="48529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24" name="Text Box 88"/>
          <p:cNvSpPr txBox="1">
            <a:spLocks noChangeArrowheads="1"/>
          </p:cNvSpPr>
          <p:nvPr/>
        </p:nvSpPr>
        <p:spPr bwMode="auto">
          <a:xfrm>
            <a:off x="395288" y="514032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25" name="Line 89"/>
          <p:cNvSpPr>
            <a:spLocks noChangeShapeType="1"/>
          </p:cNvSpPr>
          <p:nvPr/>
        </p:nvSpPr>
        <p:spPr bwMode="auto">
          <a:xfrm flipV="1">
            <a:off x="1449388" y="41179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6" name="Line 90"/>
          <p:cNvSpPr>
            <a:spLocks noChangeShapeType="1"/>
          </p:cNvSpPr>
          <p:nvPr/>
        </p:nvSpPr>
        <p:spPr bwMode="auto">
          <a:xfrm flipV="1">
            <a:off x="2814638" y="41275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7" name="Arc 91"/>
          <p:cNvSpPr>
            <a:spLocks/>
          </p:cNvSpPr>
          <p:nvPr/>
        </p:nvSpPr>
        <p:spPr bwMode="auto">
          <a:xfrm rot="5400000">
            <a:off x="627063" y="3913188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8" name="Arc 92"/>
          <p:cNvSpPr>
            <a:spLocks/>
          </p:cNvSpPr>
          <p:nvPr/>
        </p:nvSpPr>
        <p:spPr bwMode="auto">
          <a:xfrm rot="16200000" flipV="1">
            <a:off x="1677988" y="51006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Text Box 93"/>
          <p:cNvSpPr txBox="1">
            <a:spLocks noChangeArrowheads="1"/>
          </p:cNvSpPr>
          <p:nvPr/>
        </p:nvSpPr>
        <p:spPr bwMode="auto">
          <a:xfrm>
            <a:off x="2403475" y="6237288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30" name="Arc 94"/>
          <p:cNvSpPr>
            <a:spLocks/>
          </p:cNvSpPr>
          <p:nvPr/>
        </p:nvSpPr>
        <p:spPr bwMode="auto">
          <a:xfrm rot="16200000" flipH="1">
            <a:off x="2717800" y="3911600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5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308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670425" y="5024438"/>
            <a:ext cx="2795588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 and 360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7417" name="Line 48"/>
          <p:cNvSpPr>
            <a:spLocks noChangeShapeType="1"/>
          </p:cNvSpPr>
          <p:nvPr/>
        </p:nvSpPr>
        <p:spPr bwMode="auto">
          <a:xfrm>
            <a:off x="688975" y="3457575"/>
            <a:ext cx="2762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49"/>
          <p:cNvSpPr>
            <a:spLocks noChangeShapeType="1"/>
          </p:cNvSpPr>
          <p:nvPr/>
        </p:nvSpPr>
        <p:spPr bwMode="auto">
          <a:xfrm>
            <a:off x="13747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Line 50"/>
          <p:cNvSpPr>
            <a:spLocks noChangeShapeType="1"/>
          </p:cNvSpPr>
          <p:nvPr/>
        </p:nvSpPr>
        <p:spPr bwMode="auto">
          <a:xfrm>
            <a:off x="20605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Line 51"/>
          <p:cNvSpPr>
            <a:spLocks noChangeShapeType="1"/>
          </p:cNvSpPr>
          <p:nvPr/>
        </p:nvSpPr>
        <p:spPr bwMode="auto">
          <a:xfrm>
            <a:off x="27463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Line 52"/>
          <p:cNvSpPr>
            <a:spLocks noChangeShapeType="1"/>
          </p:cNvSpPr>
          <p:nvPr/>
        </p:nvSpPr>
        <p:spPr bwMode="auto">
          <a:xfrm>
            <a:off x="34321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2" name="Arc 53"/>
          <p:cNvSpPr>
            <a:spLocks/>
          </p:cNvSpPr>
          <p:nvPr/>
        </p:nvSpPr>
        <p:spPr bwMode="auto">
          <a:xfrm flipV="1">
            <a:off x="688975" y="15192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3" name="Arc 54"/>
          <p:cNvSpPr>
            <a:spLocks/>
          </p:cNvSpPr>
          <p:nvPr/>
        </p:nvSpPr>
        <p:spPr bwMode="auto">
          <a:xfrm flipV="1">
            <a:off x="2060575" y="1573213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Arc 55"/>
          <p:cNvSpPr>
            <a:spLocks/>
          </p:cNvSpPr>
          <p:nvPr/>
        </p:nvSpPr>
        <p:spPr bwMode="auto">
          <a:xfrm flipH="1">
            <a:off x="1374775" y="34575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5" name="Arc 56"/>
          <p:cNvSpPr>
            <a:spLocks/>
          </p:cNvSpPr>
          <p:nvPr/>
        </p:nvSpPr>
        <p:spPr bwMode="auto">
          <a:xfrm flipH="1">
            <a:off x="2746375" y="3457575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6" name="Text Box 57"/>
          <p:cNvSpPr txBox="1">
            <a:spLocks noChangeArrowheads="1"/>
          </p:cNvSpPr>
          <p:nvPr/>
        </p:nvSpPr>
        <p:spPr bwMode="auto">
          <a:xfrm>
            <a:off x="1185863" y="34877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27" name="Line 58"/>
          <p:cNvSpPr>
            <a:spLocks noChangeShapeType="1"/>
          </p:cNvSpPr>
          <p:nvPr/>
        </p:nvSpPr>
        <p:spPr bwMode="auto">
          <a:xfrm>
            <a:off x="688975" y="2790825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8" name="Text Box 59"/>
          <p:cNvSpPr txBox="1">
            <a:spLocks noChangeArrowheads="1"/>
          </p:cNvSpPr>
          <p:nvPr/>
        </p:nvSpPr>
        <p:spPr bwMode="auto">
          <a:xfrm>
            <a:off x="1852613" y="34813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29" name="Text Box 60"/>
          <p:cNvSpPr txBox="1">
            <a:spLocks noChangeArrowheads="1"/>
          </p:cNvSpPr>
          <p:nvPr/>
        </p:nvSpPr>
        <p:spPr bwMode="auto">
          <a:xfrm>
            <a:off x="2508250" y="3479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30" name="Text Box 61"/>
          <p:cNvSpPr txBox="1">
            <a:spLocks noChangeArrowheads="1"/>
          </p:cNvSpPr>
          <p:nvPr/>
        </p:nvSpPr>
        <p:spPr bwMode="auto">
          <a:xfrm>
            <a:off x="3232150" y="34718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31" name="Text Box 62"/>
          <p:cNvSpPr txBox="1">
            <a:spLocks noChangeArrowheads="1"/>
          </p:cNvSpPr>
          <p:nvPr/>
        </p:nvSpPr>
        <p:spPr bwMode="auto">
          <a:xfrm>
            <a:off x="2824163" y="26622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32" name="Line 68"/>
          <p:cNvSpPr>
            <a:spLocks noChangeShapeType="1"/>
          </p:cNvSpPr>
          <p:nvPr/>
        </p:nvSpPr>
        <p:spPr bwMode="auto">
          <a:xfrm flipH="1">
            <a:off x="1365250" y="2540000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Line 69"/>
          <p:cNvSpPr>
            <a:spLocks noChangeShapeType="1"/>
          </p:cNvSpPr>
          <p:nvPr/>
        </p:nvSpPr>
        <p:spPr bwMode="auto">
          <a:xfrm flipH="1">
            <a:off x="2740025" y="253841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4" name="Line 93"/>
          <p:cNvSpPr>
            <a:spLocks noChangeShapeType="1"/>
          </p:cNvSpPr>
          <p:nvPr/>
        </p:nvSpPr>
        <p:spPr bwMode="auto">
          <a:xfrm flipH="1">
            <a:off x="669925" y="4554538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5" name="Line 94"/>
          <p:cNvSpPr>
            <a:spLocks noChangeShapeType="1"/>
          </p:cNvSpPr>
          <p:nvPr/>
        </p:nvSpPr>
        <p:spPr bwMode="auto">
          <a:xfrm>
            <a:off x="671513" y="546893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6" name="Line 95"/>
          <p:cNvSpPr>
            <a:spLocks noChangeShapeType="1"/>
          </p:cNvSpPr>
          <p:nvPr/>
        </p:nvSpPr>
        <p:spPr bwMode="auto">
          <a:xfrm>
            <a:off x="13573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7" name="Line 96"/>
          <p:cNvSpPr>
            <a:spLocks noChangeShapeType="1"/>
          </p:cNvSpPr>
          <p:nvPr/>
        </p:nvSpPr>
        <p:spPr bwMode="auto">
          <a:xfrm>
            <a:off x="20431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8" name="Line 97"/>
          <p:cNvSpPr>
            <a:spLocks noChangeShapeType="1"/>
          </p:cNvSpPr>
          <p:nvPr/>
        </p:nvSpPr>
        <p:spPr bwMode="auto">
          <a:xfrm>
            <a:off x="27289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9" name="Line 98"/>
          <p:cNvSpPr>
            <a:spLocks noChangeShapeType="1"/>
          </p:cNvSpPr>
          <p:nvPr/>
        </p:nvSpPr>
        <p:spPr bwMode="auto">
          <a:xfrm>
            <a:off x="34147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0" name="Text Box 103"/>
          <p:cNvSpPr txBox="1">
            <a:spLocks noChangeArrowheads="1"/>
          </p:cNvSpPr>
          <p:nvPr/>
        </p:nvSpPr>
        <p:spPr bwMode="auto">
          <a:xfrm>
            <a:off x="1168400" y="54991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41" name="Line 104"/>
          <p:cNvSpPr>
            <a:spLocks noChangeShapeType="1"/>
          </p:cNvSpPr>
          <p:nvPr/>
        </p:nvSpPr>
        <p:spPr bwMode="auto">
          <a:xfrm>
            <a:off x="671513" y="4802188"/>
            <a:ext cx="0" cy="1316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2" name="Text Box 105"/>
          <p:cNvSpPr txBox="1">
            <a:spLocks noChangeArrowheads="1"/>
          </p:cNvSpPr>
          <p:nvPr/>
        </p:nvSpPr>
        <p:spPr bwMode="auto">
          <a:xfrm>
            <a:off x="1825625" y="5489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43" name="Text Box 106"/>
          <p:cNvSpPr txBox="1">
            <a:spLocks noChangeArrowheads="1"/>
          </p:cNvSpPr>
          <p:nvPr/>
        </p:nvSpPr>
        <p:spPr bwMode="auto">
          <a:xfrm>
            <a:off x="2490788" y="54911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44" name="Text Box 107"/>
          <p:cNvSpPr txBox="1">
            <a:spLocks noChangeArrowheads="1"/>
          </p:cNvSpPr>
          <p:nvPr/>
        </p:nvSpPr>
        <p:spPr bwMode="auto">
          <a:xfrm>
            <a:off x="3176588" y="548163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45" name="Arc 109"/>
          <p:cNvSpPr>
            <a:spLocks/>
          </p:cNvSpPr>
          <p:nvPr/>
        </p:nvSpPr>
        <p:spPr bwMode="auto">
          <a:xfrm flipH="1" flipV="1">
            <a:off x="696913" y="3521075"/>
            <a:ext cx="668337" cy="19383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5234736 h 21600"/>
              <a:gd name="T4" fmla="*/ 0 w 15788"/>
              <a:gd name="T5" fmla="*/ 1739423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6" name="Arc 110"/>
          <p:cNvSpPr>
            <a:spLocks/>
          </p:cNvSpPr>
          <p:nvPr/>
        </p:nvSpPr>
        <p:spPr bwMode="auto">
          <a:xfrm flipH="1" flipV="1">
            <a:off x="2049463" y="3573463"/>
            <a:ext cx="668337" cy="1884362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7" name="Arc 111"/>
          <p:cNvSpPr>
            <a:spLocks/>
          </p:cNvSpPr>
          <p:nvPr/>
        </p:nvSpPr>
        <p:spPr bwMode="auto">
          <a:xfrm>
            <a:off x="1373188" y="5459413"/>
            <a:ext cx="668337" cy="1804987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47896249 h 21600"/>
              <a:gd name="T4" fmla="*/ 0 w 15788"/>
              <a:gd name="T5" fmla="*/ 1508323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8" name="Arc 112"/>
          <p:cNvSpPr>
            <a:spLocks/>
          </p:cNvSpPr>
          <p:nvPr/>
        </p:nvSpPr>
        <p:spPr bwMode="auto">
          <a:xfrm>
            <a:off x="2744788" y="5467350"/>
            <a:ext cx="668337" cy="19637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9" name="Text Box 113"/>
          <p:cNvSpPr txBox="1">
            <a:spLocks noChangeArrowheads="1"/>
          </p:cNvSpPr>
          <p:nvPr/>
        </p:nvSpPr>
        <p:spPr bwMode="auto">
          <a:xfrm>
            <a:off x="3465513" y="587692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50" name="Line 114"/>
          <p:cNvSpPr>
            <a:spLocks noChangeShapeType="1"/>
          </p:cNvSpPr>
          <p:nvPr/>
        </p:nvSpPr>
        <p:spPr bwMode="auto">
          <a:xfrm flipH="1">
            <a:off x="2044700" y="455136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1" name="Line 115"/>
          <p:cNvSpPr>
            <a:spLocks noChangeShapeType="1"/>
          </p:cNvSpPr>
          <p:nvPr/>
        </p:nvSpPr>
        <p:spPr bwMode="auto">
          <a:xfrm flipH="1">
            <a:off x="3409950" y="4549775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80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5014913" y="53784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Sketch, in the interval 0 ≤ </a:t>
            </a:r>
            <a:r>
              <a:rPr lang="el-GR" sz="1600">
                <a:latin typeface="Comic Sans MS" pitchFamily="66" charset="0"/>
              </a:rPr>
              <a:t>θ</a:t>
            </a:r>
            <a:r>
              <a:rPr lang="en-GB" sz="1600">
                <a:latin typeface="Comic Sans MS" pitchFamily="66" charset="0"/>
              </a:rPr>
              <a:t> ≤ 360, the graph of: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18441" name="Object 44"/>
          <p:cNvGraphicFramePr>
            <a:graphicFrameLocks noChangeAspect="1"/>
          </p:cNvGraphicFramePr>
          <p:nvPr/>
        </p:nvGraphicFramePr>
        <p:xfrm>
          <a:off x="1600200" y="33528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Equation" r:id="rId3" imgW="850531" imgH="203112" progId="Equation.DSMT4">
                  <p:embed/>
                </p:oleObj>
              </mc:Choice>
              <mc:Fallback>
                <p:oleObj name="Equation" r:id="rId3" imgW="850531" imgH="203112" progId="Equation.DSMT4">
                  <p:embed/>
                  <p:pic>
                    <p:nvPicPr>
                      <p:cNvPr id="18441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5370513" y="24415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>
            <a:off x="5370513" y="27463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60563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7421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74279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81137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5886450" y="28225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6513513" y="2822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71993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78851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5065713" y="2297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5057775" y="26193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5006975" y="29067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 flipV="1">
            <a:off x="6061075" y="18843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 flipV="1">
            <a:off x="7426325" y="18938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8" name="Arc 60"/>
          <p:cNvSpPr>
            <a:spLocks/>
          </p:cNvSpPr>
          <p:nvPr/>
        </p:nvSpPr>
        <p:spPr bwMode="auto">
          <a:xfrm rot="5400000">
            <a:off x="5406231" y="1847057"/>
            <a:ext cx="579437" cy="666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89" name="Arc 61"/>
          <p:cNvSpPr>
            <a:spLocks/>
          </p:cNvSpPr>
          <p:nvPr/>
        </p:nvSpPr>
        <p:spPr bwMode="auto">
          <a:xfrm rot="16200000" flipV="1">
            <a:off x="6448425" y="2708275"/>
            <a:ext cx="596900" cy="12763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7885113" y="2146300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591" name="Arc 63"/>
          <p:cNvSpPr>
            <a:spLocks/>
          </p:cNvSpPr>
          <p:nvPr/>
        </p:nvSpPr>
        <p:spPr bwMode="auto">
          <a:xfrm rot="16200000" flipH="1">
            <a:off x="7500938" y="1849438"/>
            <a:ext cx="571500" cy="666750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2592" name="Object 64"/>
          <p:cNvGraphicFramePr>
            <a:graphicFrameLocks noChangeAspect="1"/>
          </p:cNvGraphicFramePr>
          <p:nvPr/>
        </p:nvGraphicFramePr>
        <p:xfrm>
          <a:off x="381000" y="4343400"/>
          <a:ext cx="9445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Equation" r:id="rId5" imgW="583947" imgH="203112" progId="Equation.DSMT4">
                  <p:embed/>
                </p:oleObj>
              </mc:Choice>
              <mc:Fallback>
                <p:oleObj name="Equation" r:id="rId5" imgW="583947" imgH="203112" progId="Equation.DSMT4">
                  <p:embed/>
                  <p:pic>
                    <p:nvPicPr>
                      <p:cNvPr id="22592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9445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3" name="Object 65"/>
          <p:cNvGraphicFramePr>
            <a:graphicFrameLocks noChangeAspect="1"/>
          </p:cNvGraphicFramePr>
          <p:nvPr/>
        </p:nvGraphicFramePr>
        <p:xfrm>
          <a:off x="381000" y="4876800"/>
          <a:ext cx="10683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2259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06838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4" name="Object 66"/>
          <p:cNvGraphicFramePr>
            <a:graphicFrameLocks noChangeAspect="1"/>
          </p:cNvGraphicFramePr>
          <p:nvPr/>
        </p:nvGraphicFramePr>
        <p:xfrm>
          <a:off x="381000" y="54102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9" imgW="850531" imgH="203112" progId="Equation.DSMT4">
                  <p:embed/>
                </p:oleObj>
              </mc:Choice>
              <mc:Fallback>
                <p:oleObj name="Equation" r:id="rId9" imgW="850531" imgH="203112" progId="Equation.DSMT4">
                  <p:embed/>
                  <p:pic>
                    <p:nvPicPr>
                      <p:cNvPr id="22594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2057400" y="47244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Horizontal stretch, scale factor </a:t>
            </a:r>
            <a:r>
              <a:rPr lang="en-GB" sz="1400" baseline="30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2057400" y="53340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Vertical translation, 1 unit up</a:t>
            </a:r>
            <a:endParaRPr lang="en-GB" sz="14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5378450" y="49133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5378450" y="52181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60642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67500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74358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2" name="Line 74"/>
          <p:cNvSpPr>
            <a:spLocks noChangeShapeType="1"/>
          </p:cNvSpPr>
          <p:nvPr/>
        </p:nvSpPr>
        <p:spPr bwMode="auto">
          <a:xfrm>
            <a:off x="81216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3" name="Text Box 75"/>
          <p:cNvSpPr txBox="1">
            <a:spLocks noChangeArrowheads="1"/>
          </p:cNvSpPr>
          <p:nvPr/>
        </p:nvSpPr>
        <p:spPr bwMode="auto">
          <a:xfrm>
            <a:off x="5894388" y="52943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6521450" y="52943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72072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78930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607" name="Text Box 79"/>
          <p:cNvSpPr txBox="1">
            <a:spLocks noChangeArrowheads="1"/>
          </p:cNvSpPr>
          <p:nvPr/>
        </p:nvSpPr>
        <p:spPr bwMode="auto">
          <a:xfrm>
            <a:off x="5073650" y="4768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5065713" y="5091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610" name="Line 82"/>
          <p:cNvSpPr>
            <a:spLocks noChangeShapeType="1"/>
          </p:cNvSpPr>
          <p:nvPr/>
        </p:nvSpPr>
        <p:spPr bwMode="auto">
          <a:xfrm flipV="1">
            <a:off x="5707063" y="4346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 flipV="1">
            <a:off x="6411913" y="43386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2" name="Arc 84"/>
          <p:cNvSpPr>
            <a:spLocks/>
          </p:cNvSpPr>
          <p:nvPr/>
        </p:nvSpPr>
        <p:spPr bwMode="auto">
          <a:xfrm rot="5400000">
            <a:off x="5223669" y="4509294"/>
            <a:ext cx="579438" cy="285750"/>
          </a:xfrm>
          <a:custGeom>
            <a:avLst/>
            <a:gdLst>
              <a:gd name="T0" fmla="*/ 0 w 21600"/>
              <a:gd name="T1" fmla="*/ 0 h 22552"/>
              <a:gd name="T2" fmla="*/ 15528804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3" name="Arc 85"/>
          <p:cNvSpPr>
            <a:spLocks/>
          </p:cNvSpPr>
          <p:nvPr/>
        </p:nvSpPr>
        <p:spPr bwMode="auto">
          <a:xfrm rot="16200000" flipV="1">
            <a:off x="5764213" y="552767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7940675" y="4635500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15" name="Arc 87"/>
          <p:cNvSpPr>
            <a:spLocks/>
          </p:cNvSpPr>
          <p:nvPr/>
        </p:nvSpPr>
        <p:spPr bwMode="auto">
          <a:xfrm rot="16200000" flipH="1">
            <a:off x="7694613" y="4506912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6" name="Line 88"/>
          <p:cNvSpPr>
            <a:spLocks noChangeShapeType="1"/>
          </p:cNvSpPr>
          <p:nvPr/>
        </p:nvSpPr>
        <p:spPr bwMode="auto">
          <a:xfrm flipV="1">
            <a:off x="7081838" y="43529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7" name="Line 89"/>
          <p:cNvSpPr>
            <a:spLocks noChangeShapeType="1"/>
          </p:cNvSpPr>
          <p:nvPr/>
        </p:nvSpPr>
        <p:spPr bwMode="auto">
          <a:xfrm flipV="1">
            <a:off x="7786688" y="43449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8" name="Arc 90"/>
          <p:cNvSpPr>
            <a:spLocks/>
          </p:cNvSpPr>
          <p:nvPr/>
        </p:nvSpPr>
        <p:spPr bwMode="auto">
          <a:xfrm rot="16200000" flipV="1">
            <a:off x="7146925" y="552608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9" name="Arc 91"/>
          <p:cNvSpPr>
            <a:spLocks/>
          </p:cNvSpPr>
          <p:nvPr/>
        </p:nvSpPr>
        <p:spPr bwMode="auto">
          <a:xfrm rot="5400000">
            <a:off x="6448425" y="4348163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7821613" y="4073525"/>
            <a:ext cx="1322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1 +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43" name="Arc 115"/>
          <p:cNvSpPr>
            <a:spLocks/>
          </p:cNvSpPr>
          <p:nvPr/>
        </p:nvSpPr>
        <p:spPr bwMode="auto">
          <a:xfrm rot="5400000">
            <a:off x="5223669" y="4209257"/>
            <a:ext cx="579437" cy="285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4" name="Arc 116"/>
          <p:cNvSpPr>
            <a:spLocks/>
          </p:cNvSpPr>
          <p:nvPr/>
        </p:nvSpPr>
        <p:spPr bwMode="auto">
          <a:xfrm rot="16200000" flipV="1">
            <a:off x="5764213" y="522763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5" name="Arc 117"/>
          <p:cNvSpPr>
            <a:spLocks/>
          </p:cNvSpPr>
          <p:nvPr/>
        </p:nvSpPr>
        <p:spPr bwMode="auto">
          <a:xfrm rot="16200000" flipH="1">
            <a:off x="7694613" y="4206875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6" name="Arc 118"/>
          <p:cNvSpPr>
            <a:spLocks/>
          </p:cNvSpPr>
          <p:nvPr/>
        </p:nvSpPr>
        <p:spPr bwMode="auto">
          <a:xfrm rot="16200000" flipV="1">
            <a:off x="7146925" y="5226050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7" name="Arc 119"/>
          <p:cNvSpPr>
            <a:spLocks/>
          </p:cNvSpPr>
          <p:nvPr/>
        </p:nvSpPr>
        <p:spPr bwMode="auto">
          <a:xfrm rot="5400000">
            <a:off x="6448425" y="404812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8" name="Text Box 120"/>
          <p:cNvSpPr txBox="1">
            <a:spLocks noChangeArrowheads="1"/>
          </p:cNvSpPr>
          <p:nvPr/>
        </p:nvSpPr>
        <p:spPr bwMode="auto">
          <a:xfrm>
            <a:off x="5065713" y="4468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Equation" r:id="rId11" imgW="825500" imgH="393700" progId="Equation.DSMT4">
                  <p:embed/>
                </p:oleObj>
              </mc:Choice>
              <mc:Fallback>
                <p:oleObj name="Equation" r:id="rId11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13" imgW="939392" imgH="393529" progId="Equation.DSMT4">
                  <p:embed/>
                </p:oleObj>
              </mc:Choice>
              <mc:Fallback>
                <p:oleObj name="Equation" r:id="rId13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832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09" grpId="0"/>
      <p:bldP spid="22573" grpId="0" animBg="1"/>
      <p:bldP spid="22574" grpId="0" animBg="1"/>
      <p:bldP spid="22575" grpId="0" animBg="1"/>
      <p:bldP spid="22576" grpId="0" animBg="1"/>
      <p:bldP spid="22577" grpId="0" animBg="1"/>
      <p:bldP spid="22578" grpId="0" animBg="1"/>
      <p:bldP spid="22579" grpId="0"/>
      <p:bldP spid="22580" grpId="0"/>
      <p:bldP spid="22581" grpId="0"/>
      <p:bldP spid="22582" grpId="0"/>
      <p:bldP spid="22583" grpId="0"/>
      <p:bldP spid="22584" grpId="0"/>
      <p:bldP spid="22585" grpId="0"/>
      <p:bldP spid="22586" grpId="0" animBg="1"/>
      <p:bldP spid="22587" grpId="0" animBg="1"/>
      <p:bldP spid="22588" grpId="0" animBg="1"/>
      <p:bldP spid="22589" grpId="0" animBg="1"/>
      <p:bldP spid="22590" grpId="0"/>
      <p:bldP spid="22591" grpId="0" animBg="1"/>
      <p:bldP spid="22595" grpId="0"/>
      <p:bldP spid="22596" grpId="0"/>
      <p:bldP spid="22597" grpId="0" animBg="1"/>
      <p:bldP spid="22598" grpId="0" animBg="1"/>
      <p:bldP spid="22599" grpId="0" animBg="1"/>
      <p:bldP spid="22600" grpId="0" animBg="1"/>
      <p:bldP spid="22601" grpId="0" animBg="1"/>
      <p:bldP spid="22602" grpId="0" animBg="1"/>
      <p:bldP spid="22603" grpId="0"/>
      <p:bldP spid="22604" grpId="0"/>
      <p:bldP spid="22605" grpId="0"/>
      <p:bldP spid="22606" grpId="0"/>
      <p:bldP spid="22607" grpId="0"/>
      <p:bldP spid="22608" grpId="0"/>
      <p:bldP spid="22610" grpId="0" animBg="1"/>
      <p:bldP spid="22611" grpId="0" animBg="1"/>
      <p:bldP spid="22612" grpId="0" animBg="1"/>
      <p:bldP spid="22612" grpId="1" animBg="1"/>
      <p:bldP spid="22613" grpId="0" animBg="1"/>
      <p:bldP spid="22613" grpId="1" animBg="1"/>
      <p:bldP spid="22614" grpId="0"/>
      <p:bldP spid="22614" grpId="1"/>
      <p:bldP spid="22615" grpId="0" animBg="1"/>
      <p:bldP spid="22615" grpId="1" animBg="1"/>
      <p:bldP spid="22616" grpId="0" animBg="1"/>
      <p:bldP spid="22617" grpId="0" animBg="1"/>
      <p:bldP spid="22618" grpId="0" animBg="1"/>
      <p:bldP spid="22618" grpId="1" animBg="1"/>
      <p:bldP spid="22619" grpId="0" animBg="1"/>
      <p:bldP spid="22619" grpId="1" animBg="1"/>
      <p:bldP spid="22637" grpId="0"/>
      <p:bldP spid="22643" grpId="0" animBg="1"/>
      <p:bldP spid="22644" grpId="0" animBg="1"/>
      <p:bldP spid="22645" grpId="0" animBg="1"/>
      <p:bldP spid="22646" grpId="0" animBg="1"/>
      <p:bldP spid="22647" grpId="0" animBg="1"/>
      <p:bldP spid="226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Line 90"/>
          <p:cNvSpPr>
            <a:spLocks noChangeShapeType="1"/>
          </p:cNvSpPr>
          <p:nvPr/>
        </p:nvSpPr>
        <p:spPr bwMode="auto">
          <a:xfrm flipV="1">
            <a:off x="900506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0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Line 70"/>
          <p:cNvSpPr>
            <a:spLocks noChangeShapeType="1"/>
          </p:cNvSpPr>
          <p:nvPr/>
        </p:nvSpPr>
        <p:spPr bwMode="auto">
          <a:xfrm>
            <a:off x="899186" y="4650168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71"/>
          <p:cNvSpPr>
            <a:spLocks noChangeShapeType="1"/>
          </p:cNvSpPr>
          <p:nvPr/>
        </p:nvSpPr>
        <p:spPr bwMode="auto">
          <a:xfrm>
            <a:off x="900506" y="514893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>
            <a:off x="15863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>
            <a:off x="22721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>
            <a:off x="29579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>
            <a:off x="36437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80"/>
              <p:cNvSpPr txBox="1">
                <a:spLocks noChangeArrowheads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85"/>
          <p:cNvSpPr txBox="1">
            <a:spLocks noChangeArrowheads="1"/>
          </p:cNvSpPr>
          <p:nvPr/>
        </p:nvSpPr>
        <p:spPr bwMode="auto">
          <a:xfrm>
            <a:off x="584690" y="4517965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79" name="Text Box 86"/>
          <p:cNvSpPr txBox="1">
            <a:spLocks noChangeArrowheads="1"/>
          </p:cNvSpPr>
          <p:nvPr/>
        </p:nvSpPr>
        <p:spPr bwMode="auto">
          <a:xfrm>
            <a:off x="587768" y="502193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80" name="Text Box 87"/>
          <p:cNvSpPr txBox="1">
            <a:spLocks noChangeArrowheads="1"/>
          </p:cNvSpPr>
          <p:nvPr/>
        </p:nvSpPr>
        <p:spPr bwMode="auto">
          <a:xfrm>
            <a:off x="547985" y="5518587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81" name="Line 88"/>
          <p:cNvSpPr>
            <a:spLocks noChangeShapeType="1"/>
          </p:cNvSpPr>
          <p:nvPr/>
        </p:nvSpPr>
        <p:spPr bwMode="auto">
          <a:xfrm flipV="1">
            <a:off x="2270518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89"/>
          <p:cNvSpPr>
            <a:spLocks noChangeShapeType="1"/>
          </p:cNvSpPr>
          <p:nvPr/>
        </p:nvSpPr>
        <p:spPr bwMode="auto">
          <a:xfrm flipV="1">
            <a:off x="3653231" y="4251992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Arc 91"/>
          <p:cNvSpPr>
            <a:spLocks/>
          </p:cNvSpPr>
          <p:nvPr/>
        </p:nvSpPr>
        <p:spPr bwMode="auto">
          <a:xfrm rot="5400000">
            <a:off x="1109828" y="3576170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Arc 92"/>
          <p:cNvSpPr>
            <a:spLocks/>
          </p:cNvSpPr>
          <p:nvPr/>
        </p:nvSpPr>
        <p:spPr bwMode="auto">
          <a:xfrm rot="16200000" flipV="1">
            <a:off x="2479614" y="548230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93"/>
              <p:cNvSpPr txBox="1">
                <a:spLocks noChangeArrowheads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6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80"/>
              <p:cNvSpPr txBox="1">
                <a:spLocks noChangeArrowheads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7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80"/>
              <p:cNvSpPr txBox="1">
                <a:spLocks noChangeArrowheads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80"/>
              <p:cNvSpPr txBox="1">
                <a:spLocks noChangeArrowheads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5122327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5121007" y="4320972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5122327" y="481973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8081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4939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71797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8655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blipFill>
                <a:blip r:embed="rId15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806511" y="4188769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809589" y="469273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769806" y="5189391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492339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875052" y="3922796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346164" y="3261489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744978" y="513859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blipFill>
                <a:blip r:embed="rId16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484914" y="1407886"/>
            <a:ext cx="44704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graph will be stretched vertically by a factor of 4 (y coordinates are multiplied by 4)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as this is a sketch, you can use the labelling of the axes to ‘stretch’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>
            <a:endCxn id="100" idx="1"/>
          </p:cNvCxnSpPr>
          <p:nvPr/>
        </p:nvCxnSpPr>
        <p:spPr>
          <a:xfrm>
            <a:off x="4339771" y="3962400"/>
            <a:ext cx="466740" cy="3648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4352925" y="3990975"/>
            <a:ext cx="453586" cy="12792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57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63" grpId="0" animBg="1"/>
      <p:bldP spid="64" grpId="0" animBg="1"/>
      <p:bldP spid="70" grpId="0" animBg="1"/>
      <p:bldP spid="71" grpId="0" animBg="1"/>
      <p:bldP spid="72" grpId="0" animBg="1"/>
      <p:bldP spid="73" grpId="0" animBg="1"/>
      <p:bldP spid="74" grpId="0"/>
      <p:bldP spid="78" grpId="0"/>
      <p:bldP spid="79" grpId="0"/>
      <p:bldP spid="80" grpId="0"/>
      <p:bldP spid="81" grpId="0" animBg="1"/>
      <p:bldP spid="82" grpId="0" animBg="1"/>
      <p:bldP spid="84" grpId="0" animBg="1"/>
      <p:bldP spid="85" grpId="0" animBg="1"/>
      <p:bldP spid="86" grpId="0"/>
      <p:bldP spid="87" grpId="0"/>
      <p:bldP spid="90" grpId="0"/>
      <p:bldP spid="91" grpId="0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/>
      <p:bldP spid="103" grpId="0" animBg="1"/>
      <p:bldP spid="104" grpId="0" animBg="1"/>
      <p:bldP spid="105" grpId="0" animBg="1"/>
      <p:bldP spid="106" grpId="0" animBg="1"/>
      <p:bldP spid="107" grpId="0"/>
      <p:bldP spid="108" grpId="0"/>
      <p:bldP spid="109" grpId="0"/>
      <p:bldP spid="11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066EF-A29C-4004-B2E5-82AC913C0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A7F85-2D61-415F-8520-715866EF4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59592-D83F-4DE8-A0AF-E6932E3BA826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822</Words>
  <Application>Microsoft Office PowerPoint</Application>
  <PresentationFormat>On-screen Show (4:3)</PresentationFormat>
  <Paragraphs>207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Elephant</vt:lpstr>
      <vt:lpstr>Wingdings</vt:lpstr>
      <vt:lpstr>Office Theme</vt:lpstr>
      <vt:lpstr>Equation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341</cp:revision>
  <dcterms:created xsi:type="dcterms:W3CDTF">2018-04-30T00:32:33Z</dcterms:created>
  <dcterms:modified xsi:type="dcterms:W3CDTF">2021-02-25T08:16:44Z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