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00.png"/><Relationship Id="rId5" Type="http://schemas.openxmlformats.org/officeDocument/2006/relationships/image" Target="../media/image491.png"/><Relationship Id="rId4" Type="http://schemas.openxmlformats.org/officeDocument/2006/relationships/image" Target="../media/image401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1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1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EC92-A3CC-4907-B769-49B87C7F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0874"/>
            <a:ext cx="7886700" cy="1325563"/>
          </a:xfrm>
        </p:spPr>
        <p:txBody>
          <a:bodyPr/>
          <a:lstStyle/>
          <a:p>
            <a:pPr algn="ctr"/>
            <a:r>
              <a:rPr lang="en-GB" b="1" dirty="0"/>
              <a:t>Graphs of sec(x), cosec(x) and cot(x) (6.2)</a:t>
            </a:r>
          </a:p>
        </p:txBody>
      </p:sp>
    </p:spTree>
    <p:extLst>
      <p:ext uri="{BB962C8B-B14F-4D97-AF65-F5344CB8AC3E}">
        <p14:creationId xmlns:p14="http://schemas.microsoft.com/office/powerpoint/2010/main" val="282443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026657" y="4670812"/>
            <a:ext cx="3520531" cy="931244"/>
            <a:chOff x="3161" y="2537"/>
            <a:chExt cx="2361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2361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27" y="2671"/>
                  <a:ext cx="2229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cot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27" y="2671"/>
                  <a:ext cx="2229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026657" y="5700888"/>
            <a:ext cx="352053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22" y="2727"/>
                  <a:ext cx="1814" cy="3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cot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2" y="2727"/>
                  <a:ext cx="1814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977020" y="4670811"/>
            <a:ext cx="3532021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97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cot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97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986482" y="5700887"/>
            <a:ext cx="3521175" cy="931245"/>
            <a:chOff x="3328" y="2602"/>
            <a:chExt cx="2233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8" y="2602"/>
              <a:ext cx="2233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06" y="2724"/>
                  <a:ext cx="2092" cy="49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alt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6" y="2724"/>
                  <a:ext cx="2092" cy="498"/>
                </a:xfrm>
                <a:prstGeom prst="rect">
                  <a:avLst/>
                </a:prstGeom>
                <a:blipFill>
                  <a:blip r:embed="rId7"/>
                  <a:stretch>
                    <a:fillRect l="-2218" t="-2830" b="-943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463120" y="91941"/>
            <a:ext cx="4728428" cy="49810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What is the graph shown below?</a:t>
            </a:r>
            <a:endParaRPr lang="en-US" altLang="en-US" sz="24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0" y="-51421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90575" y="107725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833443" y="4539894"/>
            <a:ext cx="3906958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F22C4-725A-4D73-BC30-E8C9449BF3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54" y="726051"/>
            <a:ext cx="5000413" cy="36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450" y="4577767"/>
            <a:ext cx="3520531" cy="931244"/>
            <a:chOff x="3161" y="2537"/>
            <a:chExt cx="2361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2361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27" y="2637"/>
                  <a:ext cx="2229" cy="4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400"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GB" altLang="en-US" sz="2400" i="0"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27" y="2637"/>
                  <a:ext cx="2229" cy="450"/>
                </a:xfrm>
                <a:prstGeom prst="rect">
                  <a:avLst/>
                </a:prstGeom>
                <a:blipFill>
                  <a:blip r:embed="rId4"/>
                  <a:stretch>
                    <a:fillRect l="-917" t="-2083" b="-833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450" y="5607843"/>
            <a:ext cx="352053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22" y="2727"/>
                  <a:ext cx="1814" cy="3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700" i="0" smtClean="0"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2" y="2727"/>
                  <a:ext cx="1814" cy="393"/>
                </a:xfrm>
                <a:prstGeom prst="rect">
                  <a:avLst/>
                </a:prstGeom>
                <a:blipFill>
                  <a:blip r:embed="rId5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813" y="4577769"/>
            <a:ext cx="3532021" cy="931246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94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400"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GB" altLang="en-US" sz="2400" i="0"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94" cy="357"/>
                </a:xfrm>
                <a:prstGeom prst="rect">
                  <a:avLst/>
                </a:prstGeom>
                <a:blipFill>
                  <a:blip r:embed="rId6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51275" y="5607842"/>
            <a:ext cx="3521175" cy="931245"/>
            <a:chOff x="3328" y="2602"/>
            <a:chExt cx="2233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8" y="2602"/>
              <a:ext cx="2233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06" y="2724"/>
                  <a:ext cx="2092" cy="45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400"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GB" altLang="en-US" sz="2400" b="0" i="0" smtClean="0"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6" y="2724"/>
                  <a:ext cx="2092" cy="450"/>
                </a:xfrm>
                <a:prstGeom prst="rect">
                  <a:avLst/>
                </a:prstGeom>
                <a:blipFill>
                  <a:blip r:embed="rId7"/>
                  <a:stretch>
                    <a:fillRect l="-924" t="-2105" b="-9474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463120" y="91941"/>
            <a:ext cx="4728428" cy="49810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What is the graph shown below?</a:t>
            </a:r>
            <a:endParaRPr lang="en-US" altLang="en-US" sz="24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0" y="-51421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90575" y="107725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1141813" y="5481059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2D8FF0-3C35-43BD-9908-CABE43DCAF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406" y="722098"/>
            <a:ext cx="5161515" cy="35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499" y="4711586"/>
            <a:ext cx="3520531" cy="931244"/>
            <a:chOff x="3161" y="2537"/>
            <a:chExt cx="2361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2361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36" y="2686"/>
                  <a:ext cx="2229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400" i="0" smtClean="0"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6" y="2686"/>
                  <a:ext cx="2229" cy="357"/>
                </a:xfrm>
                <a:prstGeom prst="rect">
                  <a:avLst/>
                </a:prstGeom>
                <a:blipFill>
                  <a:blip r:embed="rId4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499" y="5741662"/>
            <a:ext cx="352053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22" y="2727"/>
                  <a:ext cx="1814" cy="3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70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osec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2" y="2727"/>
                  <a:ext cx="1814" cy="393"/>
                </a:xfrm>
                <a:prstGeom prst="rect">
                  <a:avLst/>
                </a:prstGeom>
                <a:blipFill>
                  <a:blip r:embed="rId5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862" y="4711588"/>
            <a:ext cx="3532021" cy="931246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94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400" i="0"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94" cy="357"/>
                </a:xfrm>
                <a:prstGeom prst="rect">
                  <a:avLst/>
                </a:prstGeom>
                <a:blipFill>
                  <a:blip r:embed="rId6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51324" y="5741661"/>
            <a:ext cx="3521175" cy="931245"/>
            <a:chOff x="3328" y="2602"/>
            <a:chExt cx="2233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8" y="2602"/>
              <a:ext cx="2233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05" y="2759"/>
                  <a:ext cx="2092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400" i="0" smtClean="0"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⁡(4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5" y="2759"/>
                  <a:ext cx="2092" cy="357"/>
                </a:xfrm>
                <a:prstGeom prst="rect">
                  <a:avLst/>
                </a:prstGeom>
                <a:blipFill>
                  <a:blip r:embed="rId7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463120" y="91941"/>
            <a:ext cx="4728428" cy="49810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What is the graph shown below?</a:t>
            </a:r>
            <a:endParaRPr lang="en-US" altLang="en-US" sz="24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0" y="-51421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90575" y="107725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5205176" y="4490889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30F13-2610-46AB-909E-32EF9428F2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839" y="688875"/>
            <a:ext cx="4466990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499" y="4711586"/>
            <a:ext cx="3520531" cy="931244"/>
            <a:chOff x="3161" y="2537"/>
            <a:chExt cx="2361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2361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36" y="2686"/>
                  <a:ext cx="2229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400" b="0" i="0" smtClean="0"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GB" altLang="en-US" sz="2400" i="0" smtClean="0"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⁡(4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6" y="2686"/>
                  <a:ext cx="2229" cy="357"/>
                </a:xfrm>
                <a:prstGeom prst="rect">
                  <a:avLst/>
                </a:prstGeom>
                <a:blipFill>
                  <a:blip r:embed="rId4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499" y="5741662"/>
            <a:ext cx="352053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22" y="2727"/>
                  <a:ext cx="1814" cy="3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cosec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⁡(8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2" y="2727"/>
                  <a:ext cx="1814" cy="393"/>
                </a:xfrm>
                <a:prstGeom prst="rect">
                  <a:avLst/>
                </a:prstGeom>
                <a:blipFill>
                  <a:blip r:embed="rId5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862" y="4711588"/>
            <a:ext cx="3532021" cy="931246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94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400" b="0" i="0" smtClean="0"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GB" altLang="en-US" sz="2400" i="0"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94" cy="357"/>
                </a:xfrm>
                <a:prstGeom prst="rect">
                  <a:avLst/>
                </a:prstGeom>
                <a:blipFill>
                  <a:blip r:embed="rId6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51324" y="5741661"/>
            <a:ext cx="3521175" cy="931245"/>
            <a:chOff x="3328" y="2602"/>
            <a:chExt cx="2233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8" y="2602"/>
              <a:ext cx="2233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05" y="2759"/>
                  <a:ext cx="2092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400" b="0" i="0" smtClean="0"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GB" altLang="en-US" sz="2400" i="0" smtClean="0"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⁡(6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5" y="2759"/>
                  <a:ext cx="2092" cy="357"/>
                </a:xfrm>
                <a:prstGeom prst="rect">
                  <a:avLst/>
                </a:prstGeom>
                <a:blipFill>
                  <a:blip r:embed="rId7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463120" y="91941"/>
            <a:ext cx="4728428" cy="49810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What is the graph shown below?</a:t>
            </a:r>
            <a:endParaRPr lang="en-US" altLang="en-US" sz="24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0" y="-51421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4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90575" y="107725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5190115" y="5558760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E37407-71FC-480E-A993-D8D7811B793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8548"/>
          <a:stretch/>
        </p:blipFill>
        <p:spPr>
          <a:xfrm>
            <a:off x="210893" y="731783"/>
            <a:ext cx="5157772" cy="36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499" y="4711586"/>
            <a:ext cx="3520531" cy="931244"/>
            <a:chOff x="3161" y="2537"/>
            <a:chExt cx="2361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2361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36" y="2686"/>
                  <a:ext cx="2229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400" b="0" i="0" smtClean="0"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GB" altLang="en-US" sz="2400" i="0" smtClean="0"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⁡(0.5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6" y="2686"/>
                  <a:ext cx="2229" cy="357"/>
                </a:xfrm>
                <a:prstGeom prst="rect">
                  <a:avLst/>
                </a:prstGeom>
                <a:blipFill>
                  <a:blip r:embed="rId4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499" y="5741662"/>
            <a:ext cx="352053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22" y="2727"/>
                  <a:ext cx="1814" cy="3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2" y="2727"/>
                  <a:ext cx="1814" cy="393"/>
                </a:xfrm>
                <a:prstGeom prst="rect">
                  <a:avLst/>
                </a:prstGeom>
                <a:blipFill>
                  <a:blip r:embed="rId5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862" y="4711588"/>
            <a:ext cx="3532021" cy="931246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94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400" i="0"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94" cy="357"/>
                </a:xfrm>
                <a:prstGeom prst="rect">
                  <a:avLst/>
                </a:prstGeom>
                <a:blipFill>
                  <a:blip r:embed="rId6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51324" y="5741661"/>
            <a:ext cx="3521175" cy="931245"/>
            <a:chOff x="3328" y="2602"/>
            <a:chExt cx="2233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8" y="2602"/>
              <a:ext cx="2233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05" y="2759"/>
                  <a:ext cx="2092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altLang="en-US" sz="2400" b="0" i="0" smtClean="0">
                          <a:latin typeface="Cambria Math" panose="02040503050406030204" pitchFamily="18" charset="0"/>
                        </a:rPr>
                        <m:t>cosec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5" y="2759"/>
                  <a:ext cx="2092" cy="357"/>
                </a:xfrm>
                <a:prstGeom prst="rect">
                  <a:avLst/>
                </a:prstGeom>
                <a:blipFill>
                  <a:blip r:embed="rId7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463120" y="91941"/>
            <a:ext cx="4728428" cy="49810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What is the graph shown below?</a:t>
            </a:r>
            <a:endParaRPr lang="en-US" altLang="en-US" sz="24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0" y="-51421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5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90575" y="107725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5190115" y="5558760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899B8-3D12-4FBF-9CDF-FE45DDB1A9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406" y="733408"/>
            <a:ext cx="5224033" cy="3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41DDA5-7D91-4F2F-A616-30D7A37679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332203-953F-46E0-8FC8-8419509DEC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306D50-57A0-44CD-8BE4-D6D4971CFF9E}">
  <ds:schemaRefs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319</Words>
  <Application>Microsoft Office PowerPoint</Application>
  <PresentationFormat>On-screen Show (4:3)</PresentationFormat>
  <Paragraphs>31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Graphs of sec(x), cosec(x) and cot(x) (6.2)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Mr G Westwater (Staff)</cp:lastModifiedBy>
  <cp:revision>14</cp:revision>
  <dcterms:created xsi:type="dcterms:W3CDTF">2020-04-22T14:47:14Z</dcterms:created>
  <dcterms:modified xsi:type="dcterms:W3CDTF">2021-02-25T09:24:59Z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