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ED63-1547-4CF7-AC6F-BB1A6FDD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81" y="2334603"/>
            <a:ext cx="8191793" cy="1325563"/>
          </a:xfrm>
        </p:spPr>
        <p:txBody>
          <a:bodyPr>
            <a:normAutofit/>
          </a:bodyPr>
          <a:lstStyle/>
          <a:p>
            <a:r>
              <a:rPr lang="en-GB" b="1" dirty="0"/>
              <a:t>Chapter 6-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403599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Secant, cosecant and cotangent (6.1)</a:t>
            </a:r>
          </a:p>
        </p:txBody>
      </p:sp>
    </p:spTree>
    <p:extLst>
      <p:ext uri="{BB962C8B-B14F-4D97-AF65-F5344CB8AC3E}">
        <p14:creationId xmlns:p14="http://schemas.microsoft.com/office/powerpoint/2010/main" val="289609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blipFill>
                  <a:blip r:embed="rId4"/>
                  <a:stretch>
                    <a:fillRect b="-52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blipFill>
                  <a:blip r:embed="rId7"/>
                  <a:stretch>
                    <a:fillRect b="-608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sec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738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blipFill>
                  <a:blip r:embed="rId4"/>
                  <a:stretch>
                    <a:fillRect b="-52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blipFill>
                  <a:blip r:embed="rId7"/>
                  <a:stretch>
                    <a:fillRect b="-608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cosec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442" r="-257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21296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blipFill>
                  <a:blip r:embed="rId4"/>
                  <a:stretch>
                    <a:fillRect b="-52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blipFill>
                  <a:blip r:embed="rId7"/>
                  <a:stretch>
                    <a:fillRect b="-608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99640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blipFill>
                  <a:blip r:embed="rId4"/>
                  <a:stretch>
                    <a:fillRect b="-52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0"/>
                  <a:ext cx="1758" cy="542"/>
                </a:xfrm>
                <a:prstGeom prst="rect">
                  <a:avLst/>
                </a:prstGeom>
                <a:blipFill>
                  <a:blip r:embed="rId7"/>
                  <a:stretch>
                    <a:fillRect b="-608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89187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98258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1DDA5-7D91-4F2F-A616-30D7A37679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332203-953F-46E0-8FC8-8419509DEC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06D50-57A0-44CD-8BE4-D6D4971CFF9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194</Words>
  <Application>Microsoft Office PowerPoint</Application>
  <PresentationFormat>On-screen Show (4:3)</PresentationFormat>
  <Paragraphs>26</Paragraphs>
  <Slides>6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Chapter 6- Trigonometric functions</vt:lpstr>
      <vt:lpstr>Secant, cosecant and cotangent (6.1)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</cp:revision>
  <dcterms:created xsi:type="dcterms:W3CDTF">2020-04-22T14:47:14Z</dcterms:created>
  <dcterms:modified xsi:type="dcterms:W3CDTF">2021-02-25T09:24:14Z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