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5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should usually use the mean and standard deviation, or the median and interquartile range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the data set contains extreme values, it is better to use the latter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…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2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compare multiple data sets by using both measures of location and measures of spread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temperature during August 2015 is recorded at Heathrow and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Leeming</a:t>
                </a:r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Heathrow,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=562.0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=10301.2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Calculate the mean and standard deviation for Heathrow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  <a:blipFill>
                <a:blip r:embed="rId2"/>
                <a:stretch>
                  <a:fillRect l="-345" t="-766" r="-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562.0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=18.1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blipFill>
                <a:blip r:embed="rId7"/>
                <a:stretch>
                  <a:fillRect l="-1829" r="-4268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325293" y="1645920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38652" y="1645916"/>
            <a:ext cx="2299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– there are 31 days in August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77396" y="2251166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499463" y="2373082"/>
            <a:ext cx="1023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10301.2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562.0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361613" y="3901440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662058" y="4058191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374676" y="4637314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1.91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blipFill>
                <a:blip r:embed="rId10"/>
                <a:stretch>
                  <a:fillRect l="-2759" r="-3448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500950" y="4855025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7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32141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mean temperature during August 2015 is recorded at Heathrow and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Heathrow: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, the mean temperature was 15.6°C with a standard deviation of 2.01°C.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Compare the data for the two locations using the information given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blipFill>
                <a:blip r:embed="rId4"/>
                <a:stretch>
                  <a:fillRect l="-1714" r="-400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blipFill>
                <a:blip r:embed="rId5"/>
                <a:stretch>
                  <a:fillRect l="-1695" r="-339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567773" y="1567881"/>
            <a:ext cx="3848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daily temperature in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is lower than in Heathrow, but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has a greater spread of temperatures.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47169" y="3023819"/>
            <a:ext cx="2969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you must always compare a measure of location as well as a measure of spread)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8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C0E6C-99C3-4340-915B-A36C43323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DFE19-21E3-48D9-B1D9-59D79E1CD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00C51-D6CE-45BF-A57B-0A03ECC79EF1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462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88</cp:revision>
  <dcterms:created xsi:type="dcterms:W3CDTF">2017-08-14T15:35:38Z</dcterms:created>
  <dcterms:modified xsi:type="dcterms:W3CDTF">2021-01-27T22:28:53Z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