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34"/>
  </p:notesMasterIdLst>
  <p:sldIdLst>
    <p:sldId id="6891" r:id="rId2"/>
    <p:sldId id="7259" r:id="rId3"/>
    <p:sldId id="7260" r:id="rId4"/>
    <p:sldId id="7262" r:id="rId5"/>
    <p:sldId id="7261" r:id="rId6"/>
    <p:sldId id="7314" r:id="rId7"/>
    <p:sldId id="7315" r:id="rId8"/>
    <p:sldId id="7318" r:id="rId9"/>
    <p:sldId id="7319" r:id="rId10"/>
    <p:sldId id="7316" r:id="rId11"/>
    <p:sldId id="7320" r:id="rId12"/>
    <p:sldId id="7321" r:id="rId13"/>
    <p:sldId id="7339" r:id="rId14"/>
    <p:sldId id="7340" r:id="rId15"/>
    <p:sldId id="7341" r:id="rId16"/>
    <p:sldId id="7342" r:id="rId17"/>
    <p:sldId id="7343" r:id="rId18"/>
    <p:sldId id="7344" r:id="rId19"/>
    <p:sldId id="7346" r:id="rId20"/>
    <p:sldId id="7347" r:id="rId21"/>
    <p:sldId id="7348" r:id="rId22"/>
    <p:sldId id="7349" r:id="rId23"/>
    <p:sldId id="7345" r:id="rId24"/>
    <p:sldId id="7426" r:id="rId25"/>
    <p:sldId id="7427" r:id="rId26"/>
    <p:sldId id="7428" r:id="rId27"/>
    <p:sldId id="7429" r:id="rId28"/>
    <p:sldId id="7431" r:id="rId29"/>
    <p:sldId id="7432" r:id="rId30"/>
    <p:sldId id="7463" r:id="rId31"/>
    <p:sldId id="7464" r:id="rId32"/>
    <p:sldId id="7465" r:id="rId33"/>
    <p:sldId id="7466" r:id="rId34"/>
    <p:sldId id="7467" r:id="rId35"/>
    <p:sldId id="7469" r:id="rId36"/>
    <p:sldId id="7470" r:id="rId37"/>
    <p:sldId id="7471" r:id="rId38"/>
    <p:sldId id="7472" r:id="rId39"/>
    <p:sldId id="7473" r:id="rId40"/>
    <p:sldId id="7474" r:id="rId41"/>
    <p:sldId id="7475" r:id="rId42"/>
    <p:sldId id="7476" r:id="rId43"/>
    <p:sldId id="7477" r:id="rId44"/>
    <p:sldId id="5659" r:id="rId45"/>
    <p:sldId id="5660" r:id="rId46"/>
    <p:sldId id="5661" r:id="rId47"/>
    <p:sldId id="5669" r:id="rId48"/>
    <p:sldId id="5670" r:id="rId49"/>
    <p:sldId id="5671" r:id="rId50"/>
    <p:sldId id="5672" r:id="rId51"/>
    <p:sldId id="2652" r:id="rId52"/>
    <p:sldId id="2653" r:id="rId53"/>
    <p:sldId id="5596" r:id="rId54"/>
    <p:sldId id="5597" r:id="rId55"/>
    <p:sldId id="5598" r:id="rId56"/>
    <p:sldId id="5599" r:id="rId57"/>
    <p:sldId id="5600" r:id="rId58"/>
    <p:sldId id="5601" r:id="rId59"/>
    <p:sldId id="5602" r:id="rId60"/>
    <p:sldId id="5603" r:id="rId61"/>
    <p:sldId id="6767" r:id="rId62"/>
    <p:sldId id="6768" r:id="rId63"/>
    <p:sldId id="6769" r:id="rId64"/>
    <p:sldId id="6770" r:id="rId65"/>
    <p:sldId id="6771" r:id="rId66"/>
    <p:sldId id="6772" r:id="rId67"/>
    <p:sldId id="6773" r:id="rId68"/>
    <p:sldId id="6774" r:id="rId69"/>
    <p:sldId id="6775" r:id="rId70"/>
    <p:sldId id="6776" r:id="rId71"/>
    <p:sldId id="6777" r:id="rId72"/>
    <p:sldId id="6778" r:id="rId73"/>
    <p:sldId id="6779" r:id="rId74"/>
    <p:sldId id="6780" r:id="rId75"/>
    <p:sldId id="6781" r:id="rId76"/>
    <p:sldId id="6782" r:id="rId77"/>
    <p:sldId id="6783" r:id="rId78"/>
    <p:sldId id="6784" r:id="rId79"/>
    <p:sldId id="6785" r:id="rId80"/>
    <p:sldId id="6786" r:id="rId81"/>
    <p:sldId id="6787" r:id="rId82"/>
    <p:sldId id="6788" r:id="rId83"/>
    <p:sldId id="6789" r:id="rId84"/>
    <p:sldId id="6790" r:id="rId85"/>
    <p:sldId id="6791" r:id="rId86"/>
    <p:sldId id="6792" r:id="rId87"/>
    <p:sldId id="6793" r:id="rId88"/>
    <p:sldId id="6794" r:id="rId89"/>
    <p:sldId id="6795" r:id="rId90"/>
    <p:sldId id="6796" r:id="rId91"/>
    <p:sldId id="6797" r:id="rId92"/>
    <p:sldId id="6798" r:id="rId93"/>
    <p:sldId id="6799" r:id="rId94"/>
    <p:sldId id="6800" r:id="rId95"/>
    <p:sldId id="6801" r:id="rId96"/>
    <p:sldId id="6802" r:id="rId97"/>
    <p:sldId id="6803" r:id="rId98"/>
    <p:sldId id="6804" r:id="rId99"/>
    <p:sldId id="6805" r:id="rId100"/>
    <p:sldId id="6806" r:id="rId101"/>
    <p:sldId id="6807" r:id="rId102"/>
    <p:sldId id="6808" r:id="rId103"/>
    <p:sldId id="6809" r:id="rId104"/>
    <p:sldId id="6810" r:id="rId105"/>
    <p:sldId id="6811" r:id="rId106"/>
    <p:sldId id="6812" r:id="rId107"/>
    <p:sldId id="6813" r:id="rId108"/>
    <p:sldId id="6814" r:id="rId109"/>
    <p:sldId id="6815" r:id="rId110"/>
    <p:sldId id="6816" r:id="rId111"/>
    <p:sldId id="6817" r:id="rId112"/>
    <p:sldId id="6818" r:id="rId113"/>
    <p:sldId id="6819" r:id="rId114"/>
    <p:sldId id="6820" r:id="rId115"/>
    <p:sldId id="6821" r:id="rId116"/>
    <p:sldId id="6822" r:id="rId117"/>
    <p:sldId id="6823" r:id="rId118"/>
    <p:sldId id="6824" r:id="rId119"/>
    <p:sldId id="6825" r:id="rId120"/>
    <p:sldId id="6826" r:id="rId121"/>
    <p:sldId id="6827" r:id="rId122"/>
    <p:sldId id="6828" r:id="rId123"/>
    <p:sldId id="6829" r:id="rId124"/>
    <p:sldId id="6830" r:id="rId125"/>
    <p:sldId id="6831" r:id="rId126"/>
    <p:sldId id="6832" r:id="rId127"/>
    <p:sldId id="6833" r:id="rId128"/>
    <p:sldId id="6834" r:id="rId129"/>
    <p:sldId id="6835" r:id="rId130"/>
    <p:sldId id="6836" r:id="rId131"/>
    <p:sldId id="6837" r:id="rId132"/>
    <p:sldId id="6838" r:id="rId133"/>
    <p:sldId id="6839" r:id="rId134"/>
    <p:sldId id="6840" r:id="rId135"/>
    <p:sldId id="6841" r:id="rId136"/>
    <p:sldId id="6842" r:id="rId137"/>
    <p:sldId id="6843" r:id="rId138"/>
    <p:sldId id="6844" r:id="rId139"/>
    <p:sldId id="6845" r:id="rId140"/>
    <p:sldId id="6846" r:id="rId141"/>
    <p:sldId id="6847" r:id="rId142"/>
    <p:sldId id="6848" r:id="rId143"/>
    <p:sldId id="6849" r:id="rId144"/>
    <p:sldId id="6850" r:id="rId145"/>
    <p:sldId id="6851" r:id="rId146"/>
    <p:sldId id="6852" r:id="rId147"/>
    <p:sldId id="6853" r:id="rId148"/>
    <p:sldId id="6854" r:id="rId149"/>
    <p:sldId id="6855" r:id="rId150"/>
    <p:sldId id="6856" r:id="rId151"/>
    <p:sldId id="6857" r:id="rId152"/>
    <p:sldId id="6858" r:id="rId153"/>
    <p:sldId id="6859" r:id="rId154"/>
    <p:sldId id="6860" r:id="rId155"/>
    <p:sldId id="6861" r:id="rId156"/>
    <p:sldId id="6862" r:id="rId157"/>
    <p:sldId id="6863" r:id="rId158"/>
    <p:sldId id="6864" r:id="rId159"/>
    <p:sldId id="6865" r:id="rId160"/>
    <p:sldId id="6866" r:id="rId161"/>
    <p:sldId id="6867" r:id="rId162"/>
    <p:sldId id="6868" r:id="rId163"/>
    <p:sldId id="6869" r:id="rId164"/>
    <p:sldId id="6870" r:id="rId165"/>
    <p:sldId id="6871" r:id="rId166"/>
    <p:sldId id="6872" r:id="rId167"/>
    <p:sldId id="6873" r:id="rId168"/>
    <p:sldId id="6874" r:id="rId169"/>
    <p:sldId id="6875" r:id="rId170"/>
    <p:sldId id="7031" r:id="rId171"/>
    <p:sldId id="7032" r:id="rId172"/>
    <p:sldId id="7033" r:id="rId173"/>
    <p:sldId id="7042" r:id="rId174"/>
    <p:sldId id="7043" r:id="rId175"/>
    <p:sldId id="7044" r:id="rId176"/>
    <p:sldId id="7045" r:id="rId177"/>
    <p:sldId id="7046" r:id="rId178"/>
    <p:sldId id="7047" r:id="rId179"/>
    <p:sldId id="7061" r:id="rId180"/>
    <p:sldId id="7091" r:id="rId181"/>
    <p:sldId id="7092" r:id="rId182"/>
    <p:sldId id="7093" r:id="rId183"/>
    <p:sldId id="7120" r:id="rId184"/>
    <p:sldId id="7121" r:id="rId185"/>
    <p:sldId id="4726" r:id="rId186"/>
    <p:sldId id="4727" r:id="rId187"/>
    <p:sldId id="6752" r:id="rId188"/>
    <p:sldId id="6753" r:id="rId189"/>
    <p:sldId id="6754" r:id="rId190"/>
    <p:sldId id="6756" r:id="rId191"/>
    <p:sldId id="6761" r:id="rId192"/>
    <p:sldId id="6762" r:id="rId193"/>
    <p:sldId id="6763" r:id="rId194"/>
    <p:sldId id="6879" r:id="rId195"/>
    <p:sldId id="6880" r:id="rId196"/>
    <p:sldId id="6881" r:id="rId197"/>
    <p:sldId id="6883" r:id="rId198"/>
    <p:sldId id="6882" r:id="rId199"/>
    <p:sldId id="6884" r:id="rId200"/>
    <p:sldId id="6885" r:id="rId201"/>
    <p:sldId id="6886" r:id="rId202"/>
    <p:sldId id="6887" r:id="rId203"/>
    <p:sldId id="6892" r:id="rId204"/>
    <p:sldId id="6893" r:id="rId205"/>
    <p:sldId id="6894" r:id="rId206"/>
    <p:sldId id="6897" r:id="rId207"/>
    <p:sldId id="6898" r:id="rId208"/>
    <p:sldId id="6900" r:id="rId209"/>
    <p:sldId id="6899" r:id="rId210"/>
    <p:sldId id="6901" r:id="rId211"/>
    <p:sldId id="6902" r:id="rId212"/>
    <p:sldId id="6903" r:id="rId213"/>
    <p:sldId id="6906" r:id="rId214"/>
    <p:sldId id="6907" r:id="rId215"/>
    <p:sldId id="6909" r:id="rId216"/>
    <p:sldId id="6910" r:id="rId217"/>
    <p:sldId id="6914" r:id="rId218"/>
    <p:sldId id="6915" r:id="rId219"/>
    <p:sldId id="6916" r:id="rId220"/>
    <p:sldId id="6917" r:id="rId221"/>
    <p:sldId id="6925" r:id="rId222"/>
    <p:sldId id="6926" r:id="rId223"/>
    <p:sldId id="6927" r:id="rId224"/>
    <p:sldId id="6929" r:id="rId225"/>
    <p:sldId id="6931" r:id="rId226"/>
    <p:sldId id="6930" r:id="rId227"/>
    <p:sldId id="6928" r:id="rId228"/>
    <p:sldId id="6932" r:id="rId229"/>
    <p:sldId id="6933" r:id="rId230"/>
    <p:sldId id="6934" r:id="rId231"/>
    <p:sldId id="6935" r:id="rId232"/>
    <p:sldId id="6936" r:id="rId2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23" autoAdjust="0"/>
    <p:restoredTop sz="96433" autoAdjust="0"/>
  </p:normalViewPr>
  <p:slideViewPr>
    <p:cSldViewPr>
      <p:cViewPr varScale="1">
        <p:scale>
          <a:sx n="111" d="100"/>
          <a:sy n="111" d="100"/>
        </p:scale>
        <p:origin x="1368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theme" Target="theme/theme1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38" Type="http://schemas.openxmlformats.org/officeDocument/2006/relationships/tableStyles" Target="tableStyles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presProps" Target="presProps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viewProps" Target="viewProps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045D7B-EC58-402F-B0E5-E781FC297264}" type="datetimeFigureOut">
              <a:rPr lang="en-GB" smtClean="0"/>
              <a:t>30/10/2020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447FC3-919F-4D80-9A8A-11997FC488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167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71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02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51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43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28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0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5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5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16016" y="-127601"/>
            <a:ext cx="437273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50" b="1" i="1" dirty="0" smtClean="0">
                <a:solidFill>
                  <a:schemeClr val="tx2">
                    <a:lumMod val="60000"/>
                    <a:lumOff val="40000"/>
                    <a:alpha val="35000"/>
                  </a:schemeClr>
                </a:solidFill>
              </a:rPr>
              <a:t>@westiesworkshop</a:t>
            </a:r>
            <a:endParaRPr lang="en-GB" sz="4050" b="1" i="1" dirty="0">
              <a:solidFill>
                <a:schemeClr val="tx2">
                  <a:lumMod val="60000"/>
                  <a:lumOff val="40000"/>
                  <a:alpha val="3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81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" Target="slide47.xml"/><Relationship Id="rId7" Type="http://schemas.openxmlformats.org/officeDocument/2006/relationships/slide" Target="slide6.xml"/><Relationship Id="rId2" Type="http://schemas.openxmlformats.org/officeDocument/2006/relationships/slide" Target="slide4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61.xml"/><Relationship Id="rId10" Type="http://schemas.openxmlformats.org/officeDocument/2006/relationships/slide" Target="slide30.xml"/><Relationship Id="rId4" Type="http://schemas.openxmlformats.org/officeDocument/2006/relationships/slide" Target="slide51.xml"/><Relationship Id="rId9" Type="http://schemas.openxmlformats.org/officeDocument/2006/relationships/slide" Target="slide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image" Target="../media/image2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61.xml"/><Relationship Id="rId4" Type="http://schemas.openxmlformats.org/officeDocument/2006/relationships/image" Target="../media/image5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61.xml"/><Relationship Id="rId4" Type="http://schemas.openxmlformats.org/officeDocument/2006/relationships/image" Target="../media/image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61.xml"/><Relationship Id="rId4" Type="http://schemas.openxmlformats.org/officeDocument/2006/relationships/image" Target="../media/image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png"/><Relationship Id="rId4" Type="http://schemas.openxmlformats.org/officeDocument/2006/relationships/image" Target="../media/image3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png"/><Relationship Id="rId4" Type="http://schemas.openxmlformats.org/officeDocument/2006/relationships/image" Target="../media/image3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6.png"/><Relationship Id="rId4" Type="http://schemas.openxmlformats.org/officeDocument/2006/relationships/image" Target="../media/image3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61.xml"/><Relationship Id="rId4" Type="http://schemas.openxmlformats.org/officeDocument/2006/relationships/image" Target="../media/image5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9.png"/><Relationship Id="rId4" Type="http://schemas.openxmlformats.org/officeDocument/2006/relationships/image" Target="../media/image3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7" Type="http://schemas.openxmlformats.org/officeDocument/2006/relationships/image" Target="../media/image2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61.xml"/><Relationship Id="rId4" Type="http://schemas.openxmlformats.org/officeDocument/2006/relationships/image" Target="../media/image5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3.png"/><Relationship Id="rId4" Type="http://schemas.openxmlformats.org/officeDocument/2006/relationships/image" Target="../media/image3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61.xml"/><Relationship Id="rId4" Type="http://schemas.openxmlformats.org/officeDocument/2006/relationships/image" Target="../media/image2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7" Type="http://schemas.openxmlformats.org/officeDocument/2006/relationships/image" Target="../media/image16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3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7" Type="http://schemas.openxmlformats.org/officeDocument/2006/relationships/image" Target="../media/image2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png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7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7" Type="http://schemas.openxmlformats.org/officeDocument/2006/relationships/image" Target="../media/image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png"/><Relationship Id="rId5" Type="http://schemas.openxmlformats.org/officeDocument/2006/relationships/image" Target="../media/image184.png"/><Relationship Id="rId4" Type="http://schemas.openxmlformats.org/officeDocument/2006/relationships/image" Target="../media/image3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7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png"/><Relationship Id="rId5" Type="http://schemas.openxmlformats.org/officeDocument/2006/relationships/image" Target="../media/image19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61.xml"/><Relationship Id="rId4" Type="http://schemas.openxmlformats.org/officeDocument/2006/relationships/image" Target="../media/image2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61.xml"/><Relationship Id="rId4" Type="http://schemas.openxmlformats.org/officeDocument/2006/relationships/image" Target="../media/image2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0.png"/><Relationship Id="rId4" Type="http://schemas.openxmlformats.org/officeDocument/2006/relationships/image" Target="../media/image3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6.png"/><Relationship Id="rId4" Type="http://schemas.openxmlformats.org/officeDocument/2006/relationships/image" Target="../media/image3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61.xml"/><Relationship Id="rId4" Type="http://schemas.openxmlformats.org/officeDocument/2006/relationships/image" Target="../media/image2.pn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6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61.xml"/><Relationship Id="rId4" Type="http://schemas.openxmlformats.org/officeDocument/2006/relationships/image" Target="../media/image2.pn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5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9.png"/><Relationship Id="rId4" Type="http://schemas.openxmlformats.org/officeDocument/2006/relationships/image" Target="../media/image3.png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6.png"/><Relationship Id="rId4" Type="http://schemas.openxmlformats.org/officeDocument/2006/relationships/image" Target="../media/image3.png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0.png"/><Relationship Id="rId4" Type="http://schemas.openxmlformats.org/officeDocument/2006/relationships/image" Target="../media/image3.png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4.png"/><Relationship Id="rId4" Type="http://schemas.openxmlformats.org/officeDocument/2006/relationships/image" Target="../media/image3.png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7" Type="http://schemas.openxmlformats.org/officeDocument/2006/relationships/image" Target="../media/image5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61.xml"/><Relationship Id="rId4" Type="http://schemas.openxmlformats.org/officeDocument/2006/relationships/image" Target="../media/image2.png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6.png"/><Relationship Id="rId4" Type="http://schemas.openxmlformats.org/officeDocument/2006/relationships/image" Target="../media/image3.png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9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slide" Target="slide86.xml"/><Relationship Id="rId13" Type="http://schemas.openxmlformats.org/officeDocument/2006/relationships/slide" Target="slide112.xml"/><Relationship Id="rId18" Type="http://schemas.openxmlformats.org/officeDocument/2006/relationships/slide" Target="slide130.xml"/><Relationship Id="rId26" Type="http://schemas.openxmlformats.org/officeDocument/2006/relationships/slide" Target="slide1.xml"/><Relationship Id="rId39" Type="http://schemas.openxmlformats.org/officeDocument/2006/relationships/slide" Target="slide180.xml"/><Relationship Id="rId3" Type="http://schemas.openxmlformats.org/officeDocument/2006/relationships/slide" Target="slide64.xml"/><Relationship Id="rId21" Type="http://schemas.openxmlformats.org/officeDocument/2006/relationships/slide" Target="slide149.xml"/><Relationship Id="rId34" Type="http://schemas.openxmlformats.org/officeDocument/2006/relationships/slide" Target="slide221.xml"/><Relationship Id="rId7" Type="http://schemas.openxmlformats.org/officeDocument/2006/relationships/slide" Target="slide97.xml"/><Relationship Id="rId12" Type="http://schemas.openxmlformats.org/officeDocument/2006/relationships/slide" Target="slide110.xml"/><Relationship Id="rId17" Type="http://schemas.openxmlformats.org/officeDocument/2006/relationships/slide" Target="slide127.xml"/><Relationship Id="rId25" Type="http://schemas.openxmlformats.org/officeDocument/2006/relationships/slide" Target="slide191.xml"/><Relationship Id="rId33" Type="http://schemas.openxmlformats.org/officeDocument/2006/relationships/slide" Target="slide217.xml"/><Relationship Id="rId38" Type="http://schemas.openxmlformats.org/officeDocument/2006/relationships/slide" Target="slide176.xml"/><Relationship Id="rId2" Type="http://schemas.openxmlformats.org/officeDocument/2006/relationships/slide" Target="slide62.xml"/><Relationship Id="rId16" Type="http://schemas.openxmlformats.org/officeDocument/2006/relationships/slide" Target="slide124.xml"/><Relationship Id="rId20" Type="http://schemas.openxmlformats.org/officeDocument/2006/relationships/slide" Target="slide141.xml"/><Relationship Id="rId29" Type="http://schemas.openxmlformats.org/officeDocument/2006/relationships/slide" Target="slide20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2.xml"/><Relationship Id="rId11" Type="http://schemas.openxmlformats.org/officeDocument/2006/relationships/slide" Target="slide108.xml"/><Relationship Id="rId24" Type="http://schemas.openxmlformats.org/officeDocument/2006/relationships/slide" Target="slide188.xml"/><Relationship Id="rId32" Type="http://schemas.openxmlformats.org/officeDocument/2006/relationships/slide" Target="slide213.xml"/><Relationship Id="rId37" Type="http://schemas.openxmlformats.org/officeDocument/2006/relationships/slide" Target="slide173.xml"/><Relationship Id="rId40" Type="http://schemas.openxmlformats.org/officeDocument/2006/relationships/slide" Target="slide183.xml"/><Relationship Id="rId5" Type="http://schemas.openxmlformats.org/officeDocument/2006/relationships/slide" Target="slide79.xml"/><Relationship Id="rId15" Type="http://schemas.openxmlformats.org/officeDocument/2006/relationships/slide" Target="slide122.xml"/><Relationship Id="rId23" Type="http://schemas.openxmlformats.org/officeDocument/2006/relationships/slide" Target="slide185.xml"/><Relationship Id="rId28" Type="http://schemas.openxmlformats.org/officeDocument/2006/relationships/slide" Target="slide199.xml"/><Relationship Id="rId36" Type="http://schemas.openxmlformats.org/officeDocument/2006/relationships/slide" Target="slide170.xml"/><Relationship Id="rId10" Type="http://schemas.openxmlformats.org/officeDocument/2006/relationships/slide" Target="slide105.xml"/><Relationship Id="rId19" Type="http://schemas.openxmlformats.org/officeDocument/2006/relationships/slide" Target="slide134.xml"/><Relationship Id="rId31" Type="http://schemas.openxmlformats.org/officeDocument/2006/relationships/slide" Target="slide210.xml"/><Relationship Id="rId4" Type="http://schemas.openxmlformats.org/officeDocument/2006/relationships/slide" Target="slide70.xml"/><Relationship Id="rId9" Type="http://schemas.openxmlformats.org/officeDocument/2006/relationships/slide" Target="slide93.xml"/><Relationship Id="rId14" Type="http://schemas.openxmlformats.org/officeDocument/2006/relationships/slide" Target="slide115.xml"/><Relationship Id="rId22" Type="http://schemas.openxmlformats.org/officeDocument/2006/relationships/slide" Target="slide160.xml"/><Relationship Id="rId27" Type="http://schemas.openxmlformats.org/officeDocument/2006/relationships/slide" Target="slide194.xml"/><Relationship Id="rId30" Type="http://schemas.openxmlformats.org/officeDocument/2006/relationships/slide" Target="slide206.xml"/><Relationship Id="rId35" Type="http://schemas.openxmlformats.org/officeDocument/2006/relationships/slide" Target="slide22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2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61.xml"/><Relationship Id="rId4" Type="http://schemas.openxmlformats.org/officeDocument/2006/relationships/image" Target="../media/image5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9.png"/><Relationship Id="rId7" Type="http://schemas.openxmlformats.org/officeDocument/2006/relationships/image" Target="../media/image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1.xml"/><Relationship Id="rId5" Type="http://schemas.openxmlformats.org/officeDocument/2006/relationships/image" Target="../media/image5.png"/><Relationship Id="rId4" Type="http://schemas.openxmlformats.org/officeDocument/2006/relationships/image" Target="../media/image80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2.png"/><Relationship Id="rId7" Type="http://schemas.openxmlformats.org/officeDocument/2006/relationships/image" Target="../media/image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1.xml"/><Relationship Id="rId5" Type="http://schemas.openxmlformats.org/officeDocument/2006/relationships/image" Target="../media/image5.png"/><Relationship Id="rId4" Type="http://schemas.openxmlformats.org/officeDocument/2006/relationships/image" Target="../media/image8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2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61.xml"/><Relationship Id="rId4" Type="http://schemas.openxmlformats.org/officeDocument/2006/relationships/image" Target="../media/image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2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61.xml"/><Relationship Id="rId4" Type="http://schemas.openxmlformats.org/officeDocument/2006/relationships/image" Target="../media/image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slide" Target="slide61.xml"/><Relationship Id="rId3" Type="http://schemas.openxmlformats.org/officeDocument/2006/relationships/image" Target="../media/image103.png"/><Relationship Id="rId7" Type="http://schemas.openxmlformats.org/officeDocument/2006/relationships/image" Target="../media/image5.png"/><Relationship Id="rId12" Type="http://schemas.openxmlformats.org/officeDocument/2006/relationships/image" Target="../media/image108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1" Type="http://schemas.openxmlformats.org/officeDocument/2006/relationships/image" Target="../media/image107.png"/><Relationship Id="rId5" Type="http://schemas.openxmlformats.org/officeDocument/2006/relationships/image" Target="../media/image105.png"/><Relationship Id="rId10" Type="http://schemas.openxmlformats.org/officeDocument/2006/relationships/image" Target="../media/image2.png"/><Relationship Id="rId4" Type="http://schemas.openxmlformats.org/officeDocument/2006/relationships/image" Target="../media/image104.png"/><Relationship Id="rId9" Type="http://schemas.openxmlformats.org/officeDocument/2006/relationships/image" Target="../media/image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61.xml"/><Relationship Id="rId4" Type="http://schemas.openxmlformats.org/officeDocument/2006/relationships/image" Target="../media/image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2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2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2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2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61.xml"/><Relationship Id="rId4" Type="http://schemas.openxmlformats.org/officeDocument/2006/relationships/image" Target="../media/image5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61.xml"/><Relationship Id="rId4" Type="http://schemas.openxmlformats.org/officeDocument/2006/relationships/image" Target="../media/image5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hlinkClick r:id="rId2" action="ppaction://hlinksldjump"/>
          </p:cNvPr>
          <p:cNvSpPr/>
          <p:nvPr/>
        </p:nvSpPr>
        <p:spPr>
          <a:xfrm>
            <a:off x="6876256" y="1844824"/>
            <a:ext cx="1152128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 1</a:t>
            </a:r>
            <a:endParaRPr lang="en-GB" b="1" dirty="0"/>
          </a:p>
        </p:txBody>
      </p:sp>
      <p:sp>
        <p:nvSpPr>
          <p:cNvPr id="37" name="Rectangle 36">
            <a:hlinkClick r:id="rId3" action="ppaction://hlinksldjump"/>
          </p:cNvPr>
          <p:cNvSpPr/>
          <p:nvPr/>
        </p:nvSpPr>
        <p:spPr>
          <a:xfrm>
            <a:off x="6876256" y="2420888"/>
            <a:ext cx="1152128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 2</a:t>
            </a:r>
            <a:endParaRPr lang="en-GB" b="1" dirty="0"/>
          </a:p>
        </p:txBody>
      </p:sp>
      <p:sp>
        <p:nvSpPr>
          <p:cNvPr id="38" name="Rectangle 37">
            <a:hlinkClick r:id="rId4" action="ppaction://hlinksldjump"/>
          </p:cNvPr>
          <p:cNvSpPr/>
          <p:nvPr/>
        </p:nvSpPr>
        <p:spPr>
          <a:xfrm>
            <a:off x="6876256" y="2996896"/>
            <a:ext cx="1152128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2019 1</a:t>
            </a:r>
            <a:endParaRPr lang="en-GB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1" y="355303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latin typeface="Comic Sans MS" pitchFamily="66" charset="0"/>
              </a:rPr>
              <a:t>3D Lines &amp; Planes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40" name="Rectangle 39">
            <a:hlinkClick r:id="rId5" action="ppaction://hlinksldjump"/>
          </p:cNvPr>
          <p:cNvSpPr/>
          <p:nvPr/>
        </p:nvSpPr>
        <p:spPr>
          <a:xfrm>
            <a:off x="107504" y="44624"/>
            <a:ext cx="1944216" cy="3490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Old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8" name="Rectangle 7">
            <a:hlinkClick r:id="rId6" action="ppaction://hlinksldjump"/>
          </p:cNvPr>
          <p:cNvSpPr/>
          <p:nvPr/>
        </p:nvSpPr>
        <p:spPr>
          <a:xfrm>
            <a:off x="1187624" y="1844824"/>
            <a:ext cx="1152128" cy="504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 (</a:t>
            </a:r>
            <a:r>
              <a:rPr lang="en-GB" b="1" dirty="0" err="1" smtClean="0"/>
              <a:t>i</a:t>
            </a:r>
            <a:r>
              <a:rPr lang="en-GB" b="1" dirty="0" smtClean="0"/>
              <a:t>) </a:t>
            </a:r>
            <a:endParaRPr lang="en-GB" b="1" dirty="0"/>
          </a:p>
        </p:txBody>
      </p:sp>
      <p:sp>
        <p:nvSpPr>
          <p:cNvPr id="9" name="Rectangle 8">
            <a:hlinkClick r:id="rId7" action="ppaction://hlinksldjump"/>
          </p:cNvPr>
          <p:cNvSpPr/>
          <p:nvPr/>
        </p:nvSpPr>
        <p:spPr>
          <a:xfrm>
            <a:off x="1187624" y="2420944"/>
            <a:ext cx="1152128" cy="504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 (ii) </a:t>
            </a:r>
            <a:endParaRPr lang="en-GB" b="1" dirty="0"/>
          </a:p>
        </p:txBody>
      </p:sp>
      <p:sp>
        <p:nvSpPr>
          <p:cNvPr id="10" name="Rectangle 9">
            <a:hlinkClick r:id="rId8" action="ppaction://hlinksldjump"/>
          </p:cNvPr>
          <p:cNvSpPr/>
          <p:nvPr/>
        </p:nvSpPr>
        <p:spPr>
          <a:xfrm>
            <a:off x="1187624" y="2997008"/>
            <a:ext cx="1152128" cy="504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2018  </a:t>
            </a:r>
            <a:endParaRPr lang="en-GB" b="1" dirty="0"/>
          </a:p>
        </p:txBody>
      </p:sp>
      <p:sp>
        <p:nvSpPr>
          <p:cNvPr id="11" name="Rectangle 10">
            <a:hlinkClick r:id="rId9" action="ppaction://hlinksldjump"/>
          </p:cNvPr>
          <p:cNvSpPr/>
          <p:nvPr/>
        </p:nvSpPr>
        <p:spPr>
          <a:xfrm>
            <a:off x="1187624" y="3573072"/>
            <a:ext cx="1152128" cy="504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2019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12" name="Rectangle 11">
            <a:hlinkClick r:id="rId10" action="ppaction://hlinksldjump"/>
          </p:cNvPr>
          <p:cNvSpPr/>
          <p:nvPr/>
        </p:nvSpPr>
        <p:spPr>
          <a:xfrm>
            <a:off x="1187624" y="4149136"/>
            <a:ext cx="1152128" cy="504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2019 (ii)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83817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149080"/>
            <a:ext cx="8496942" cy="13327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476672"/>
            <a:ext cx="8496942" cy="351705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3528" y="1916832"/>
            <a:ext cx="8496943" cy="2100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-630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6633" y="5877272"/>
            <a:ext cx="1407675" cy="93610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23528" y="4781480"/>
            <a:ext cx="8496943" cy="7239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323528" y="476672"/>
            <a:ext cx="8496943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323528" y="4112732"/>
            <a:ext cx="8496943" cy="6687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74944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10" grpId="0" animBg="1"/>
      <p:bldP spid="15" grpId="0" animBg="1"/>
      <p:bldP spid="16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272556"/>
            <a:ext cx="8784976" cy="23004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9512" y="1272556"/>
            <a:ext cx="8801196" cy="2300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165304"/>
            <a:ext cx="643138" cy="6431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12675" y="5805264"/>
            <a:ext cx="1327077" cy="8825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390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20688"/>
            <a:ext cx="8784976" cy="510915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9512" y="620688"/>
            <a:ext cx="8801196" cy="51091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165304"/>
            <a:ext cx="643138" cy="6431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13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8640960" cy="5479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003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332656"/>
            <a:ext cx="8928990" cy="37065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4077072"/>
            <a:ext cx="8928990" cy="160460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7504" y="332657"/>
            <a:ext cx="8928991" cy="20162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4" y="2348880"/>
            <a:ext cx="8928991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850904"/>
            <a:ext cx="1080120" cy="1080120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0485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07504" y="4077072"/>
            <a:ext cx="8928991" cy="16046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1600" y="5949280"/>
            <a:ext cx="1366497" cy="908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230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340768"/>
            <a:ext cx="8928990" cy="303205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7504" y="1340768"/>
            <a:ext cx="8928991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850904"/>
            <a:ext cx="1080120" cy="1080120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0485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07504" y="2996952"/>
            <a:ext cx="8928991" cy="1375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99337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297" y="68334"/>
            <a:ext cx="6409071" cy="48008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213" y="4849801"/>
            <a:ext cx="6417155" cy="2035583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89240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625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931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61" y="332656"/>
            <a:ext cx="8705878" cy="61926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19059" y="5428300"/>
            <a:ext cx="8705879" cy="10970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19060" y="332656"/>
            <a:ext cx="8705879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2152" y="5967690"/>
            <a:ext cx="989702" cy="989702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7192" y="6074886"/>
            <a:ext cx="1110512" cy="738490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19060" y="908720"/>
            <a:ext cx="8705878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219060" y="2420888"/>
            <a:ext cx="8705878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219059" y="3207450"/>
            <a:ext cx="8705880" cy="22208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61464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  <p:bldP spid="14" grpId="0" animBg="1"/>
      <p:bldP spid="15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484784"/>
            <a:ext cx="8928992" cy="26129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8520" y="5929778"/>
            <a:ext cx="928222" cy="92822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07504" y="1484784"/>
            <a:ext cx="8928992" cy="261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46256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404664"/>
            <a:ext cx="8352928" cy="543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93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99" y="2924944"/>
            <a:ext cx="7992887" cy="33602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32656"/>
            <a:ext cx="8784976" cy="253740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9512" y="332655"/>
            <a:ext cx="8784973" cy="8735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79512" y="1206208"/>
            <a:ext cx="8769161" cy="16638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971597" y="2870064"/>
            <a:ext cx="7977076" cy="34151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6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567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908720"/>
            <a:ext cx="7632848" cy="3809658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-630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6633" y="5877272"/>
            <a:ext cx="1407675" cy="93610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755577" y="908720"/>
            <a:ext cx="7632848" cy="38096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75224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258214" cy="83671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692696"/>
            <a:ext cx="8784976" cy="457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91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404664"/>
            <a:ext cx="8928990" cy="548881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7505" y="341948"/>
            <a:ext cx="8928990" cy="854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107505" y="4509121"/>
            <a:ext cx="8928989" cy="13843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2977" y="5759624"/>
            <a:ext cx="1197768" cy="1197768"/>
          </a:xfrm>
          <a:prstGeom prst="rect">
            <a:avLst/>
          </a:prstGeom>
          <a:noFill/>
        </p:spPr>
      </p:pic>
      <p:pic>
        <p:nvPicPr>
          <p:cNvPr id="1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7294" y="6242246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07505" y="1196752"/>
            <a:ext cx="892899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107505" y="2204864"/>
            <a:ext cx="8928990" cy="230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30493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9" y="3861048"/>
            <a:ext cx="8640956" cy="24326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00" y="4462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93296"/>
            <a:ext cx="1149932" cy="76470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33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38" y="404664"/>
            <a:ext cx="8640958" cy="350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88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836712"/>
            <a:ext cx="8640958" cy="404366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836712"/>
            <a:ext cx="8640959" cy="2592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19" y="3429000"/>
            <a:ext cx="8640959" cy="14513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5661248"/>
            <a:ext cx="1196752" cy="1196752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9820" y="5880893"/>
            <a:ext cx="1293948" cy="860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037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10625"/>
            <a:ext cx="8640960" cy="50367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18" y="910625"/>
            <a:ext cx="8640962" cy="115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19" y="2060848"/>
            <a:ext cx="8640959" cy="38865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5733256"/>
            <a:ext cx="1124744" cy="1124744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532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691" y="2409771"/>
            <a:ext cx="7801773" cy="38416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21288"/>
            <a:ext cx="1258214" cy="83671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692" y="260648"/>
            <a:ext cx="7801772" cy="214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85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8" y="44624"/>
            <a:ext cx="7920878" cy="6186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67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115618" y="44625"/>
            <a:ext cx="7920878" cy="7353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115618" y="791072"/>
            <a:ext cx="7920878" cy="9817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115618" y="1772816"/>
            <a:ext cx="7920877" cy="44584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59624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8406" y="5962793"/>
            <a:ext cx="1258214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566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530318"/>
            <a:ext cx="8784976" cy="29067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67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2" y="2681916"/>
            <a:ext cx="8784976" cy="5765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9512" y="3258510"/>
            <a:ext cx="8784976" cy="11786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867128"/>
            <a:ext cx="1018256" cy="1018256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79512" y="1530318"/>
            <a:ext cx="8784976" cy="11515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5962793"/>
            <a:ext cx="1258214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965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4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8" y="44624"/>
            <a:ext cx="7920876" cy="59315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67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115618" y="44625"/>
            <a:ext cx="7920878" cy="7353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115618" y="779941"/>
            <a:ext cx="7920878" cy="12809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115618" y="2071979"/>
            <a:ext cx="7920877" cy="3915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59624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8406" y="5962793"/>
            <a:ext cx="1258214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5409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895258"/>
            <a:ext cx="8784974" cy="42619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67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2" y="1757084"/>
            <a:ext cx="8784976" cy="1197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9512" y="2954217"/>
            <a:ext cx="8784976" cy="2202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 Notes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867128"/>
            <a:ext cx="1018256" cy="1018256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79512" y="895258"/>
            <a:ext cx="8784976" cy="8618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5962793"/>
            <a:ext cx="1258214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842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7" y="58142"/>
            <a:ext cx="7632846" cy="263542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55577" y="58142"/>
            <a:ext cx="7632848" cy="26354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1 notes</a:t>
            </a:r>
            <a:endParaRPr lang="en-GB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2722438"/>
            <a:ext cx="7632848" cy="31548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630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755575" y="2693568"/>
            <a:ext cx="7632848" cy="3183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2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4844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764704"/>
            <a:ext cx="8784974" cy="45277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67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3256"/>
            <a:ext cx="1152128" cy="115212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79512" y="764704"/>
            <a:ext cx="8784976" cy="45277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C</a:t>
            </a:r>
            <a:endParaRPr lang="en-GB" sz="2800" b="1" dirty="0"/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9530" y="5962793"/>
            <a:ext cx="1258214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3536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764704"/>
            <a:ext cx="8784974" cy="47942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67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3256"/>
            <a:ext cx="1152128" cy="115212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79512" y="764704"/>
            <a:ext cx="8784976" cy="47942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16991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86" y="6144704"/>
            <a:ext cx="1005522" cy="668672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69" y="764704"/>
            <a:ext cx="8940862" cy="45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64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2632333"/>
            <a:ext cx="8784975" cy="41810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1518" y="2632332"/>
            <a:ext cx="8784975" cy="4181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32656"/>
            <a:ext cx="8928992" cy="22800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504" y="332656"/>
            <a:ext cx="8928990" cy="985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7505" y="1338186"/>
            <a:ext cx="8928990" cy="12941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8304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361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7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692696"/>
            <a:ext cx="8640958" cy="460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22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789040"/>
            <a:ext cx="8640960" cy="23889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32656"/>
            <a:ext cx="8640960" cy="34549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51520" y="332656"/>
            <a:ext cx="8640960" cy="34549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20" y="3800847"/>
            <a:ext cx="8640959" cy="23771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80120" y="5877272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468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8640960" cy="49376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51520" y="509974"/>
            <a:ext cx="8640960" cy="49763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516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105" y="476672"/>
            <a:ext cx="8687790" cy="535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6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41" y="836712"/>
            <a:ext cx="8791718" cy="41132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6141" y="836712"/>
            <a:ext cx="8791718" cy="4113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60640"/>
            <a:ext cx="1124744" cy="1124744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5263" y="5877272"/>
            <a:ext cx="1366497" cy="908720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515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548680"/>
            <a:ext cx="8640958" cy="52657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1" y="548680"/>
            <a:ext cx="8640958" cy="5265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785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-630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052736"/>
            <a:ext cx="8640960" cy="37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4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1782" y="44624"/>
            <a:ext cx="5484514" cy="26997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1782" y="2717205"/>
            <a:ext cx="5472608" cy="36995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1782" y="6400756"/>
            <a:ext cx="5472608" cy="38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63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620688"/>
            <a:ext cx="8928992" cy="47458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504" y="620688"/>
            <a:ext cx="8928992" cy="8314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7504" y="1452154"/>
            <a:ext cx="8928991" cy="1040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07503" y="2492896"/>
            <a:ext cx="8928992" cy="28736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319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04664"/>
            <a:ext cx="8928992" cy="28820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3" y="3284984"/>
            <a:ext cx="8928994" cy="28993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504" y="369332"/>
            <a:ext cx="8928992" cy="14452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7504" y="1821486"/>
            <a:ext cx="8928991" cy="14957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07503" y="3317614"/>
            <a:ext cx="8928992" cy="2866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6709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222" y="5805264"/>
            <a:ext cx="6822146" cy="7969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76672"/>
            <a:ext cx="8352928" cy="530411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5535" y="476671"/>
            <a:ext cx="8352929" cy="61255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668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16" y="4142426"/>
            <a:ext cx="8223368" cy="2094886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316" y="205550"/>
            <a:ext cx="8223368" cy="39435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75541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385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8640960" cy="47921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548680"/>
            <a:ext cx="8640960" cy="2592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21" y="3140968"/>
            <a:ext cx="8640960" cy="21998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385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54783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404664"/>
            <a:ext cx="8640960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21" y="2852936"/>
            <a:ext cx="8640960" cy="3030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503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789040"/>
            <a:ext cx="8640958" cy="15990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3789040"/>
            <a:ext cx="8640960" cy="15990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692696"/>
            <a:ext cx="8640960" cy="260518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1520" y="2132856"/>
            <a:ext cx="8640960" cy="12389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251520" y="641512"/>
            <a:ext cx="8640959" cy="1491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67951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32656"/>
            <a:ext cx="8640960" cy="54578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317912"/>
            <a:ext cx="8640960" cy="5487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96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880" y="116632"/>
            <a:ext cx="5770240" cy="45029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881" y="4653136"/>
            <a:ext cx="5770238" cy="20650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86880" y="116632"/>
            <a:ext cx="5770239" cy="660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Alternatives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930" y="442834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442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052736"/>
            <a:ext cx="8496942" cy="371778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3529" y="1052736"/>
            <a:ext cx="8496942" cy="37177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-630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6633" y="5877272"/>
            <a:ext cx="1407675" cy="93610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084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5" y="1916832"/>
            <a:ext cx="8352930" cy="196908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5535" y="1916832"/>
            <a:ext cx="8352929" cy="19690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222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5810" y="3356992"/>
            <a:ext cx="5192380" cy="33899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5810" y="168550"/>
            <a:ext cx="5192380" cy="318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42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836712"/>
            <a:ext cx="8640958" cy="44022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833792"/>
            <a:ext cx="8640960" cy="1299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21" y="2132856"/>
            <a:ext cx="8640960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19" y="3645024"/>
            <a:ext cx="8640960" cy="1593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96278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836712"/>
            <a:ext cx="8640960" cy="42520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836712"/>
            <a:ext cx="8640960" cy="3070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21" y="3906842"/>
            <a:ext cx="8640960" cy="11819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716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141854"/>
            <a:ext cx="8640958" cy="35112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51520" y="1141854"/>
            <a:ext cx="8640959" cy="35112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65657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96752"/>
            <a:ext cx="8640960" cy="34529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3648494"/>
            <a:ext cx="8640960" cy="10046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1985370"/>
            <a:ext cx="8640960" cy="16596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251520" y="1193282"/>
            <a:ext cx="864096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428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32656"/>
            <a:ext cx="7776864" cy="55889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3568" y="332656"/>
            <a:ext cx="7756116" cy="5588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021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1253166"/>
            <a:ext cx="8208910" cy="11677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7545" y="1253166"/>
            <a:ext cx="8208910" cy="1167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notes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545" y="2983824"/>
            <a:ext cx="8208910" cy="89035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67546" y="2983824"/>
            <a:ext cx="8208910" cy="890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General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27263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48761"/>
            <a:ext cx="8208912" cy="59604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7544" y="369331"/>
            <a:ext cx="8208912" cy="60399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 notes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822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1554" y="45873"/>
            <a:ext cx="6160892" cy="34026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1554" y="3429000"/>
            <a:ext cx="6160892" cy="324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46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44624"/>
            <a:ext cx="5580068" cy="60037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6089616"/>
            <a:ext cx="5364044" cy="60901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195735" y="44625"/>
            <a:ext cx="5616625" cy="66540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-630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6633" y="5877272"/>
            <a:ext cx="1407675" cy="93610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748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8" y="1124744"/>
            <a:ext cx="8640964" cy="36693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1124744"/>
            <a:ext cx="8640960" cy="3669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8511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052736"/>
            <a:ext cx="8640960" cy="42354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1052736"/>
            <a:ext cx="8640960" cy="2520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21" y="3573016"/>
            <a:ext cx="8640960" cy="17151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1349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124744"/>
            <a:ext cx="8640958" cy="39743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51520" y="1124744"/>
            <a:ext cx="8640959" cy="13510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251520" y="2475786"/>
            <a:ext cx="8640959" cy="26232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30651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196752"/>
            <a:ext cx="8640958" cy="25514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51520" y="1196752"/>
            <a:ext cx="8640960" cy="25514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Alternative 1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71638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836712"/>
            <a:ext cx="8640958" cy="41848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51520" y="836712"/>
            <a:ext cx="8640960" cy="41848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Alternative 2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36219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836712"/>
            <a:ext cx="8640960" cy="43682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51520" y="836712"/>
            <a:ext cx="8640960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Alternative 3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251520" y="2996952"/>
            <a:ext cx="8640960" cy="2208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Alternative 4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66958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60648"/>
            <a:ext cx="8352928" cy="54865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95536" y="260648"/>
            <a:ext cx="8352928" cy="2880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Alternative 5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95536" y="3140968"/>
            <a:ext cx="8352928" cy="467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395536" y="3608656"/>
            <a:ext cx="8352928" cy="2138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78031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16" grpId="0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620688"/>
            <a:ext cx="8208912" cy="48267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7544" y="620688"/>
            <a:ext cx="8208912" cy="2808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467544" y="3429000"/>
            <a:ext cx="8208912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467544" y="5157192"/>
            <a:ext cx="8208912" cy="2902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74635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1196752"/>
            <a:ext cx="8208910" cy="29252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7545" y="1196752"/>
            <a:ext cx="8208910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D Alternative </a:t>
            </a:r>
            <a:r>
              <a:rPr lang="en-GB" sz="2800" b="1" dirty="0" smtClean="0"/>
              <a:t>1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467546" y="2492896"/>
            <a:ext cx="8208910" cy="16291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Alternative 2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57342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571681"/>
            <a:ext cx="8208910" cy="571463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7544" y="571681"/>
            <a:ext cx="8208912" cy="5714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D Alternative </a:t>
            </a:r>
            <a:r>
              <a:rPr lang="en-GB" sz="2800" b="1" dirty="0" smtClean="0"/>
              <a:t>3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523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836712"/>
            <a:ext cx="8640958" cy="406598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51521" y="836712"/>
            <a:ext cx="8640958" cy="406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-630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6633" y="5877272"/>
            <a:ext cx="1407675" cy="93610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545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44624"/>
            <a:ext cx="6624738" cy="43050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1" y="4368739"/>
            <a:ext cx="6624736" cy="1939988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98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04664"/>
            <a:ext cx="8640958" cy="53686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369332"/>
            <a:ext cx="8640960" cy="24115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2780928"/>
            <a:ext cx="8640960" cy="2992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92546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88640"/>
            <a:ext cx="8208912" cy="62052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4" y="1543772"/>
            <a:ext cx="8208914" cy="1250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95535" y="2793948"/>
            <a:ext cx="8208913" cy="3599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949280"/>
            <a:ext cx="1299393" cy="864096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4" y="188640"/>
            <a:ext cx="8208914" cy="1355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870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80728"/>
            <a:ext cx="8640960" cy="39881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51520" y="980728"/>
            <a:ext cx="8640960" cy="3988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1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1966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908720"/>
            <a:ext cx="8640958" cy="32533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51520" y="908720"/>
            <a:ext cx="8640960" cy="32533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2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87077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92696"/>
            <a:ext cx="8640960" cy="46157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692696"/>
            <a:ext cx="8640959" cy="4615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Alternative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63220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85250"/>
            <a:ext cx="7632848" cy="55200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755576" y="285250"/>
            <a:ext cx="7684108" cy="5520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39086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476672"/>
            <a:ext cx="8352926" cy="498629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395536" y="476672"/>
            <a:ext cx="8352928" cy="4986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95482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20688"/>
            <a:ext cx="8640960" cy="48482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51520" y="4221088"/>
            <a:ext cx="8640960" cy="1247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251520" y="620688"/>
            <a:ext cx="8640960" cy="3600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22944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836712"/>
            <a:ext cx="8496942" cy="45171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836712"/>
            <a:ext cx="8496942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</a:t>
            </a:r>
            <a:r>
              <a:rPr lang="en-GB" sz="2800" b="1" dirty="0"/>
              <a:t>Alternative </a:t>
            </a:r>
            <a:r>
              <a:rPr lang="en-GB" sz="2800" b="1" dirty="0" smtClean="0"/>
              <a:t>1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323529" y="3284984"/>
            <a:ext cx="8496942" cy="2068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 2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13192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276282"/>
            <a:ext cx="8496944" cy="2656774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-630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6633" y="5877272"/>
            <a:ext cx="1407675" cy="93610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323528" y="1276282"/>
            <a:ext cx="8496943" cy="26567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84793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453" y="404664"/>
            <a:ext cx="6867094" cy="55999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2002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204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20688"/>
            <a:ext cx="8496944" cy="3739602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23528" y="620688"/>
            <a:ext cx="8496944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2002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23528" y="2420888"/>
            <a:ext cx="8496944" cy="1299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8" y="3720830"/>
            <a:ext cx="8496944" cy="663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25145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76672"/>
            <a:ext cx="8496944" cy="5143550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23528" y="476672"/>
            <a:ext cx="8496944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2002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23528" y="2420888"/>
            <a:ext cx="8496944" cy="594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23528" y="3014036"/>
            <a:ext cx="8496944" cy="26061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72129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4" grpId="0" animBg="1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2003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764704"/>
            <a:ext cx="8640958" cy="403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09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01512"/>
            <a:ext cx="8496944" cy="60078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301512"/>
            <a:ext cx="8496944" cy="1759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2003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51520" y="2060848"/>
            <a:ext cx="8496944" cy="2308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251520" y="4368902"/>
            <a:ext cx="8496944" cy="1964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6119218"/>
            <a:ext cx="1152128" cy="7661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527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76672"/>
            <a:ext cx="8496944" cy="5143550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23528" y="476672"/>
            <a:ext cx="8496944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2003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23528" y="2420888"/>
            <a:ext cx="8496944" cy="594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23528" y="3014036"/>
            <a:ext cx="8496944" cy="26061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97161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4" grpId="0" animBg="1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32656"/>
            <a:ext cx="8352928" cy="59703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543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268760"/>
            <a:ext cx="8640960" cy="29460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1245146"/>
            <a:ext cx="8640960" cy="1126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51520" y="2345740"/>
            <a:ext cx="8640960" cy="13124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251520" y="3658210"/>
            <a:ext cx="8640960" cy="5802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930870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886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836712"/>
            <a:ext cx="8496944" cy="4248472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23528" y="836712"/>
            <a:ext cx="8496944" cy="42484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930870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237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2288249"/>
            <a:ext cx="5760640" cy="2281502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691680" y="2288249"/>
            <a:ext cx="5760640" cy="2281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Alternative</a:t>
            </a:r>
            <a:endParaRPr lang="en-GB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8409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764704"/>
            <a:ext cx="8496944" cy="4290064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-630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6633" y="5877272"/>
            <a:ext cx="1407675" cy="93610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23528" y="764704"/>
            <a:ext cx="8496944" cy="4290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1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32988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476672"/>
            <a:ext cx="8496944" cy="536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91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04664"/>
            <a:ext cx="8640958" cy="52802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392946"/>
            <a:ext cx="8640960" cy="1860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51520" y="2253234"/>
            <a:ext cx="8640960" cy="898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251520" y="3151872"/>
            <a:ext cx="8640960" cy="2533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75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76672"/>
            <a:ext cx="8640958" cy="57761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1" y="2132856"/>
            <a:ext cx="8640958" cy="41435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1" y="476672"/>
            <a:ext cx="8640958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Equivalents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90929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60648"/>
            <a:ext cx="8640958" cy="59768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607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404664"/>
            <a:ext cx="8640962" cy="57188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369332"/>
            <a:ext cx="8640960" cy="15584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51520" y="1927760"/>
            <a:ext cx="8640960" cy="2174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251520" y="4101804"/>
            <a:ext cx="8640960" cy="20216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5074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32656"/>
            <a:ext cx="7776864" cy="5560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4394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48680"/>
            <a:ext cx="8496944" cy="4571216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23528" y="463542"/>
            <a:ext cx="8496944" cy="13092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23528" y="1772816"/>
            <a:ext cx="8496944" cy="3347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565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700808"/>
            <a:ext cx="8496944" cy="1878660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23528" y="1700808"/>
            <a:ext cx="8496944" cy="1878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69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7" y="476672"/>
            <a:ext cx="8352926" cy="5167276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725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34934"/>
            <a:ext cx="8496944" cy="3017552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23528" y="836712"/>
            <a:ext cx="8496944" cy="31157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3570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764704"/>
            <a:ext cx="6336704" cy="3585886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-630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6633" y="5877272"/>
            <a:ext cx="1407675" cy="93610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403648" y="764704"/>
            <a:ext cx="6336704" cy="3585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1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16287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764704"/>
            <a:ext cx="8496944" cy="4447336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23528" y="764704"/>
            <a:ext cx="8496944" cy="2808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323528" y="3573016"/>
            <a:ext cx="8496944" cy="1662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791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76672"/>
            <a:ext cx="8640960" cy="50646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224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268760"/>
            <a:ext cx="8496942" cy="3074512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23528" y="1268760"/>
            <a:ext cx="8496944" cy="2395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23528" y="3664454"/>
            <a:ext cx="8496944" cy="678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807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496944" cy="57255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404664"/>
            <a:ext cx="8496944" cy="3348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323528" y="3752692"/>
            <a:ext cx="8496944" cy="2377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711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92696"/>
            <a:ext cx="8640960" cy="47857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596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96598"/>
            <a:ext cx="8496944" cy="57687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9552" y="392946"/>
            <a:ext cx="8496944" cy="57723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210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496944" cy="527873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3528" y="404664"/>
            <a:ext cx="8496944" cy="2483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323528" y="2888268"/>
            <a:ext cx="8496944" cy="28187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7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32656"/>
            <a:ext cx="8496942" cy="59787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504" y="332656"/>
            <a:ext cx="8496942" cy="60023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 1</a:t>
            </a:r>
            <a:endParaRPr lang="en-GB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173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04664"/>
            <a:ext cx="8496942" cy="52975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404664"/>
            <a:ext cx="8496944" cy="52975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 2</a:t>
            </a:r>
            <a:endParaRPr lang="en-GB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0044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Reserve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908720"/>
            <a:ext cx="8784974" cy="356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28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44624"/>
            <a:ext cx="7344816" cy="6219174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-6300" y="0"/>
            <a:ext cx="671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57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764704"/>
            <a:ext cx="8496944" cy="4367812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-630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6633" y="5877272"/>
            <a:ext cx="1407675" cy="93610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23528" y="764704"/>
            <a:ext cx="8496944" cy="43678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 2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23152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415118"/>
            <a:ext cx="8496944" cy="27402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1415118"/>
            <a:ext cx="8496944" cy="27402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Reserve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639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980728"/>
            <a:ext cx="8496942" cy="37990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3528" y="980728"/>
            <a:ext cx="8496944" cy="3799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Reserve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962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38504"/>
            <a:ext cx="8640960" cy="48627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438504"/>
            <a:ext cx="8640960" cy="4862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Reserve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071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836712"/>
            <a:ext cx="8496942" cy="385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02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76672"/>
            <a:ext cx="8496942" cy="52018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392946"/>
            <a:ext cx="8496944" cy="2604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323528" y="2996952"/>
            <a:ext cx="8496944" cy="2663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76289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764704"/>
            <a:ext cx="8496942" cy="424548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3528" y="764704"/>
            <a:ext cx="8496944" cy="4269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339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76672"/>
            <a:ext cx="8496944" cy="54660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Reserve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746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268760"/>
            <a:ext cx="8496944" cy="29250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1268760"/>
            <a:ext cx="8496944" cy="29250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Reserve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257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44624"/>
            <a:ext cx="7776864" cy="60920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5576" y="44624"/>
            <a:ext cx="7776864" cy="61466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Alternatives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-99392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Reserve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840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268760"/>
            <a:ext cx="8496942" cy="289654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3528" y="1268760"/>
            <a:ext cx="8496944" cy="28965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Reserve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542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9" y="1052736"/>
            <a:ext cx="6336702" cy="3313350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-630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6633" y="5877272"/>
            <a:ext cx="1407675" cy="93610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403648" y="1052736"/>
            <a:ext cx="6336704" cy="3313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2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49123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620688"/>
            <a:ext cx="8496944" cy="493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78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268760"/>
            <a:ext cx="8496944" cy="30030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1268760"/>
            <a:ext cx="8496944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23528" y="2852936"/>
            <a:ext cx="8496944" cy="14424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96489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5157192"/>
            <a:ext cx="6275300" cy="16746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32656"/>
            <a:ext cx="8496944" cy="481619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3528" y="3823356"/>
            <a:ext cx="8496944" cy="3008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323528" y="332656"/>
            <a:ext cx="8496944" cy="3490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096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</p:bld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404664"/>
            <a:ext cx="8640960" cy="530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26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44623"/>
            <a:ext cx="7118647" cy="62644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03648" y="44623"/>
            <a:ext cx="7118647" cy="62880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305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052736"/>
            <a:ext cx="8640958" cy="36822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1" y="1052736"/>
            <a:ext cx="8640957" cy="36822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810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34" y="1052736"/>
            <a:ext cx="8599532" cy="34491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2235" y="1042414"/>
            <a:ext cx="8599532" cy="34594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355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620688"/>
            <a:ext cx="8496944" cy="418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2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548680"/>
            <a:ext cx="8784976" cy="49766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2" y="548680"/>
            <a:ext cx="8784976" cy="49766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113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1556792"/>
            <a:ext cx="8640956" cy="24642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1" y="1556792"/>
            <a:ext cx="8640957" cy="2464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027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620688"/>
            <a:ext cx="8640958" cy="4602620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-630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6633" y="5877272"/>
            <a:ext cx="1407675" cy="93610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1" y="586372"/>
            <a:ext cx="8640958" cy="4636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SF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75856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25438"/>
            <a:ext cx="8599530" cy="60118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2" y="225438"/>
            <a:ext cx="8692255" cy="6011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958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57451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416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11985"/>
            <a:ext cx="6494222" cy="67037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31640" y="111985"/>
            <a:ext cx="6494222" cy="67037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5589240"/>
            <a:ext cx="1435360" cy="95451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022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60648"/>
            <a:ext cx="8064896" cy="56203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9552" y="260648"/>
            <a:ext cx="8064896" cy="56203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Alternatives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11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32656"/>
            <a:ext cx="8640958" cy="55149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1" y="332656"/>
            <a:ext cx="8640958" cy="55092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866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88640"/>
            <a:ext cx="7632848" cy="61316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99592" y="188640"/>
            <a:ext cx="7632848" cy="6131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without cross </a:t>
            </a:r>
            <a:r>
              <a:rPr lang="en-GB" sz="2800" b="1" dirty="0" err="1" smtClean="0"/>
              <a:t>prodict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239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768" y="116632"/>
            <a:ext cx="6748464" cy="22847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768" y="2420888"/>
            <a:ext cx="6748464" cy="37221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97767" y="116632"/>
            <a:ext cx="6748465" cy="60264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Alternatives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049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60648"/>
            <a:ext cx="7776864" cy="57050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3569" y="260648"/>
            <a:ext cx="7756116" cy="5705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469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2019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404664"/>
            <a:ext cx="8640958" cy="530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49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92696"/>
            <a:ext cx="8496944" cy="42510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692696"/>
            <a:ext cx="8496944" cy="4251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76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496944" cy="560691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3528" y="392946"/>
            <a:ext cx="8496944" cy="5618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SF</a:t>
            </a:r>
            <a:endParaRPr lang="en-GB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-630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563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556792"/>
            <a:ext cx="8496942" cy="25053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1556792"/>
            <a:ext cx="8496944" cy="25053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550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23528" y="548680"/>
            <a:ext cx="8496944" cy="25053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2019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8" y="3055642"/>
            <a:ext cx="8496944" cy="273464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3528" y="3053986"/>
            <a:ext cx="8496944" cy="2736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5410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785" y="3573016"/>
            <a:ext cx="7058430" cy="30990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548680"/>
            <a:ext cx="8496944" cy="25053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2019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1042784" y="4509120"/>
            <a:ext cx="7058431" cy="21865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404664"/>
            <a:ext cx="8496942" cy="299071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2784" y="3573016"/>
            <a:ext cx="7058431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323527" y="404664"/>
            <a:ext cx="8496943" cy="29907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989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4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-630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196752"/>
            <a:ext cx="8640958" cy="317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42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963322"/>
            <a:ext cx="8496940" cy="332977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3529" y="963322"/>
            <a:ext cx="8496942" cy="33297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-630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6633" y="5877272"/>
            <a:ext cx="1407675" cy="93610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834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768" y="1196752"/>
            <a:ext cx="6748464" cy="371312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97768" y="1196752"/>
            <a:ext cx="6748463" cy="3713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-630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6633" y="5877272"/>
            <a:ext cx="1407675" cy="93610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124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04664"/>
            <a:ext cx="8064896" cy="537407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39551" y="369332"/>
            <a:ext cx="8064897" cy="5433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1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-630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6633" y="5877272"/>
            <a:ext cx="1407675" cy="93610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422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260648"/>
            <a:ext cx="8496940" cy="564615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3529" y="260648"/>
            <a:ext cx="8496942" cy="5646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2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-630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6633" y="5877272"/>
            <a:ext cx="1407675" cy="93610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267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548680"/>
            <a:ext cx="8208910" cy="487336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67545" y="548680"/>
            <a:ext cx="8208909" cy="4873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SF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-630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173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620688"/>
            <a:ext cx="8496942" cy="478548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3528" y="620688"/>
            <a:ext cx="8496943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-630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6633" y="5877272"/>
            <a:ext cx="1407675" cy="93610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23528" y="2420888"/>
            <a:ext cx="8496943" cy="2985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30285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4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-630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9632" y="116548"/>
            <a:ext cx="6460774" cy="662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18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3284984"/>
            <a:ext cx="8496940" cy="2541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30" y="422070"/>
            <a:ext cx="8496940" cy="285233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3529" y="404664"/>
            <a:ext cx="8496942" cy="54215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-630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6633" y="5877272"/>
            <a:ext cx="1407675" cy="93610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259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76672"/>
            <a:ext cx="8640958" cy="498917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51521" y="476672"/>
            <a:ext cx="8640957" cy="49891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-630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6633" y="5877272"/>
            <a:ext cx="1407675" cy="93610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125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496944" cy="524458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3528" y="404664"/>
            <a:ext cx="8496943" cy="1187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-630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6633" y="5877272"/>
            <a:ext cx="1407675" cy="93610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23528" y="1592124"/>
            <a:ext cx="8496943" cy="19088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323528" y="3501008"/>
            <a:ext cx="8496943" cy="2159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83213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0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620688"/>
            <a:ext cx="8496940" cy="490230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3529" y="620688"/>
            <a:ext cx="8496942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-630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6633" y="5877272"/>
            <a:ext cx="1407675" cy="93610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323529" y="1484784"/>
            <a:ext cx="8496942" cy="3212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notes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323529" y="4697246"/>
            <a:ext cx="8496942" cy="8493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37597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332656"/>
            <a:ext cx="8496940" cy="277035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3529" y="332656"/>
            <a:ext cx="8496942" cy="14058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-630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6633" y="5877272"/>
            <a:ext cx="1407675" cy="93610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323529" y="1738500"/>
            <a:ext cx="8496942" cy="13645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82058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980728"/>
            <a:ext cx="8496940" cy="371397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3529" y="980728"/>
            <a:ext cx="8496942" cy="37139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reference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-630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6633" y="5877272"/>
            <a:ext cx="1407675" cy="93610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69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978568"/>
            <a:ext cx="8496940" cy="381858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3529" y="978568"/>
            <a:ext cx="8496942" cy="38185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1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-630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6633" y="5877272"/>
            <a:ext cx="1407675" cy="93610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039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268760"/>
            <a:ext cx="8496944" cy="348809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3529" y="1268760"/>
            <a:ext cx="8496942" cy="34880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1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-630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6633" y="5877272"/>
            <a:ext cx="1407675" cy="93610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782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863034"/>
            <a:ext cx="8496940" cy="37817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4679458"/>
            <a:ext cx="8496942" cy="76576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3529" y="863034"/>
            <a:ext cx="8496942" cy="4582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2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-630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6633" y="5877272"/>
            <a:ext cx="1407675" cy="93610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570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548680"/>
            <a:ext cx="8496942" cy="512988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3528" y="525066"/>
            <a:ext cx="8496943" cy="34079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-630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6633" y="5877272"/>
            <a:ext cx="1407675" cy="93610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23528" y="3933056"/>
            <a:ext cx="8496943" cy="17691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19732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4" grpId="0" animBg="1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335" y="198508"/>
            <a:ext cx="7665330" cy="575077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39336" y="198508"/>
            <a:ext cx="7665330" cy="57743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3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-630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6633" y="5877272"/>
            <a:ext cx="1407675" cy="93610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53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44" y="260648"/>
            <a:ext cx="7851112" cy="556873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46443" y="198508"/>
            <a:ext cx="7851113" cy="56308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3 notes &amp; useful diagram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-630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6633" y="5877272"/>
            <a:ext cx="1407675" cy="93610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701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116632"/>
            <a:ext cx="7128792" cy="631387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79712" y="116632"/>
            <a:ext cx="7128792" cy="63138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SF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-630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6633" y="5877272"/>
            <a:ext cx="1407675" cy="93610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643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8" y="332656"/>
            <a:ext cx="8352924" cy="11665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7" y="1484784"/>
            <a:ext cx="8352926" cy="450495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95537" y="332656"/>
            <a:ext cx="8352925" cy="1188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 SF</a:t>
            </a:r>
            <a:endParaRPr lang="en-GB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-630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95537" y="1521460"/>
            <a:ext cx="8352925" cy="19795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SF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395537" y="3501008"/>
            <a:ext cx="8352925" cy="24887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SF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5675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-6300" y="0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1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1484784"/>
            <a:ext cx="8496942" cy="218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9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380846"/>
            <a:ext cx="8496942" cy="571245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3528" y="369332"/>
            <a:ext cx="8496943" cy="57239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-6300" y="0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1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6633" y="5877272"/>
            <a:ext cx="1407675" cy="93610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904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74546"/>
            <a:ext cx="8496944" cy="586276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3528" y="369332"/>
            <a:ext cx="8496943" cy="58679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-6300" y="0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1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415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-6300" y="0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2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692696"/>
            <a:ext cx="8496944" cy="4234812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0056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496944" cy="537022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3528" y="369332"/>
            <a:ext cx="8496943" cy="26276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-6300" y="0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2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6633" y="5877272"/>
            <a:ext cx="1407675" cy="93610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2996952"/>
            <a:ext cx="8496943" cy="2801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20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196752"/>
            <a:ext cx="8496942" cy="344558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3528" y="1196752"/>
            <a:ext cx="8496943" cy="34455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-6300" y="0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2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202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196752"/>
            <a:ext cx="8496942" cy="16308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2924944"/>
            <a:ext cx="8496942" cy="190210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3528" y="1196752"/>
            <a:ext cx="8496943" cy="16308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-630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23528" y="2924944"/>
            <a:ext cx="8496943" cy="1902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47698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4" grpId="0" animBg="1"/>
      <p:bldP spid="1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48680"/>
            <a:ext cx="8496944" cy="488822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3528" y="548680"/>
            <a:ext cx="8496943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-6300" y="0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2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23528" y="2492896"/>
            <a:ext cx="8496943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23528" y="3861048"/>
            <a:ext cx="8496943" cy="15758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84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  <p:bldP spid="1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-6300" y="0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1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548680"/>
            <a:ext cx="8640960" cy="5026564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724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04664"/>
            <a:ext cx="8496942" cy="56221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8" y="3140968"/>
            <a:ext cx="8496943" cy="28858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1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-6300" y="0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1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6633" y="5877272"/>
            <a:ext cx="1407675" cy="93610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23528" y="404664"/>
            <a:ext cx="8496943" cy="2736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786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340768"/>
            <a:ext cx="8496944" cy="25669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8" y="1340768"/>
            <a:ext cx="8496943" cy="25669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2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-6300" y="0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1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6633" y="5877272"/>
            <a:ext cx="1407675" cy="93610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974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400" y="312086"/>
            <a:ext cx="5335200" cy="21132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2420888"/>
            <a:ext cx="5043864" cy="33723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04401" y="312087"/>
            <a:ext cx="5335200" cy="54811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3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-6300" y="0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1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6633" y="5877272"/>
            <a:ext cx="1407675" cy="93610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504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69800"/>
            <a:ext cx="8208912" cy="618353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7544" y="269800"/>
            <a:ext cx="8208912" cy="3303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467544" y="3573016"/>
            <a:ext cx="8208912" cy="2880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-6300" y="0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1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6633" y="5877272"/>
            <a:ext cx="1407675" cy="936104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199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196752"/>
            <a:ext cx="8208912" cy="30557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7544" y="1196752"/>
            <a:ext cx="8208912" cy="30557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-6300" y="0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1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6633" y="5877272"/>
            <a:ext cx="1407675" cy="93610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8441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692696"/>
            <a:ext cx="8496942" cy="43997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692696"/>
            <a:ext cx="8496942" cy="43997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-6300" y="0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1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6633" y="5877272"/>
            <a:ext cx="1407675" cy="93610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834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404664"/>
            <a:ext cx="8496940" cy="28014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3212976"/>
            <a:ext cx="8496942" cy="15960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404664"/>
            <a:ext cx="8496942" cy="19571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1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-6300" y="0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1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6633" y="5877272"/>
            <a:ext cx="1407675" cy="93610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9" y="2361788"/>
            <a:ext cx="8496942" cy="24541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2 notes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138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1052736"/>
            <a:ext cx="8496940" cy="40548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1052736"/>
            <a:ext cx="8496942" cy="1344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3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-6300" y="0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1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6633" y="5877272"/>
            <a:ext cx="1407675" cy="93610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9" y="2397120"/>
            <a:ext cx="8496942" cy="2734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110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-6300" y="0"/>
            <a:ext cx="671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548680"/>
            <a:ext cx="8496942" cy="510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1340768"/>
            <a:ext cx="8496940" cy="31544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1340768"/>
            <a:ext cx="8496942" cy="17063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-6300" y="0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1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23528" y="3047156"/>
            <a:ext cx="8496941" cy="14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 notes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156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179512" y="1844824"/>
            <a:ext cx="1152128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 </a:t>
            </a:r>
            <a:endParaRPr lang="en-GB" b="1" dirty="0"/>
          </a:p>
        </p:txBody>
      </p:sp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179512" y="2420888"/>
            <a:ext cx="1152128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2006</a:t>
            </a:r>
            <a:endParaRPr lang="en-GB" b="1" dirty="0"/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179512" y="2996952"/>
            <a:ext cx="1152128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</a:t>
            </a:r>
            <a:endParaRPr lang="en-GB" b="1" dirty="0"/>
          </a:p>
        </p:txBody>
      </p: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179512" y="3573016"/>
            <a:ext cx="1152128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2007</a:t>
            </a:r>
            <a:endParaRPr lang="en-GB" b="1" dirty="0"/>
          </a:p>
        </p:txBody>
      </p:sp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179512" y="5877328"/>
            <a:ext cx="1152128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 </a:t>
            </a:r>
            <a:endParaRPr lang="en-GB" b="1" dirty="0"/>
          </a:p>
        </p:txBody>
      </p:sp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179512" y="5301208"/>
            <a:ext cx="1152128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</a:t>
            </a:r>
            <a:endParaRPr lang="en-GB" b="1" dirty="0"/>
          </a:p>
        </p:txBody>
      </p:sp>
      <p:sp>
        <p:nvSpPr>
          <p:cNvPr id="22" name="Rectangle 21">
            <a:hlinkClick r:id="rId8" action="ppaction://hlinksldjump"/>
          </p:cNvPr>
          <p:cNvSpPr/>
          <p:nvPr/>
        </p:nvSpPr>
        <p:spPr>
          <a:xfrm>
            <a:off x="179512" y="4149136"/>
            <a:ext cx="1152128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</a:t>
            </a:r>
            <a:endParaRPr lang="en-GB" b="1" dirty="0"/>
          </a:p>
        </p:txBody>
      </p:sp>
      <p:sp>
        <p:nvSpPr>
          <p:cNvPr id="23" name="Rectangle 22">
            <a:hlinkClick r:id="rId9" action="ppaction://hlinksldjump"/>
          </p:cNvPr>
          <p:cNvSpPr/>
          <p:nvPr/>
        </p:nvSpPr>
        <p:spPr>
          <a:xfrm>
            <a:off x="179512" y="4725144"/>
            <a:ext cx="1152128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 </a:t>
            </a:r>
            <a:endParaRPr lang="en-GB" b="1" dirty="0"/>
          </a:p>
        </p:txBody>
      </p:sp>
      <p:sp>
        <p:nvSpPr>
          <p:cNvPr id="15" name="Rectangle 14">
            <a:hlinkClick r:id="rId10" action="ppaction://hlinksldjump"/>
          </p:cNvPr>
          <p:cNvSpPr/>
          <p:nvPr/>
        </p:nvSpPr>
        <p:spPr>
          <a:xfrm>
            <a:off x="1403648" y="1844824"/>
            <a:ext cx="1152128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 </a:t>
            </a:r>
            <a:endParaRPr lang="en-GB" b="1" dirty="0"/>
          </a:p>
        </p:txBody>
      </p:sp>
      <p:sp>
        <p:nvSpPr>
          <p:cNvPr id="25" name="Rectangle 24">
            <a:hlinkClick r:id="rId11" action="ppaction://hlinksldjump"/>
          </p:cNvPr>
          <p:cNvSpPr/>
          <p:nvPr/>
        </p:nvSpPr>
        <p:spPr>
          <a:xfrm>
            <a:off x="1403648" y="2420944"/>
            <a:ext cx="1152128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 </a:t>
            </a:r>
            <a:endParaRPr lang="en-GB" b="1" dirty="0"/>
          </a:p>
        </p:txBody>
      </p:sp>
      <p:sp>
        <p:nvSpPr>
          <p:cNvPr id="27" name="Rectangle 26">
            <a:hlinkClick r:id="rId12" action="ppaction://hlinksldjump"/>
          </p:cNvPr>
          <p:cNvSpPr/>
          <p:nvPr/>
        </p:nvSpPr>
        <p:spPr>
          <a:xfrm>
            <a:off x="1396677" y="2996952"/>
            <a:ext cx="1152128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</a:t>
            </a:r>
            <a:endParaRPr lang="en-GB" b="1" dirty="0"/>
          </a:p>
        </p:txBody>
      </p:sp>
      <p:sp>
        <p:nvSpPr>
          <p:cNvPr id="28" name="Rectangle 27">
            <a:hlinkClick r:id="rId13" action="ppaction://hlinksldjump"/>
          </p:cNvPr>
          <p:cNvSpPr/>
          <p:nvPr/>
        </p:nvSpPr>
        <p:spPr>
          <a:xfrm>
            <a:off x="1396677" y="3573072"/>
            <a:ext cx="1152128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2011</a:t>
            </a:r>
            <a:endParaRPr lang="en-GB" b="1" dirty="0"/>
          </a:p>
        </p:txBody>
      </p:sp>
      <p:sp>
        <p:nvSpPr>
          <p:cNvPr id="29" name="Rectangle 28">
            <a:hlinkClick r:id="rId14" action="ppaction://hlinksldjump"/>
          </p:cNvPr>
          <p:cNvSpPr/>
          <p:nvPr/>
        </p:nvSpPr>
        <p:spPr>
          <a:xfrm>
            <a:off x="1396677" y="4154248"/>
            <a:ext cx="1152128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 </a:t>
            </a:r>
            <a:endParaRPr lang="en-GB" b="1" dirty="0"/>
          </a:p>
        </p:txBody>
      </p:sp>
      <p:sp>
        <p:nvSpPr>
          <p:cNvPr id="31" name="Rectangle 30">
            <a:hlinkClick r:id="rId15" action="ppaction://hlinksldjump"/>
          </p:cNvPr>
          <p:cNvSpPr/>
          <p:nvPr/>
        </p:nvSpPr>
        <p:spPr>
          <a:xfrm>
            <a:off x="1396677" y="4725144"/>
            <a:ext cx="1152128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2012</a:t>
            </a:r>
          </a:p>
        </p:txBody>
      </p:sp>
      <p:sp>
        <p:nvSpPr>
          <p:cNvPr id="33" name="Rectangle 32">
            <a:hlinkClick r:id="rId16" action="ppaction://hlinksldjump"/>
          </p:cNvPr>
          <p:cNvSpPr/>
          <p:nvPr/>
        </p:nvSpPr>
        <p:spPr>
          <a:xfrm>
            <a:off x="1396677" y="5301208"/>
            <a:ext cx="1152128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</a:t>
            </a:r>
            <a:endParaRPr lang="en-GB" b="1" dirty="0"/>
          </a:p>
        </p:txBody>
      </p:sp>
      <p:sp>
        <p:nvSpPr>
          <p:cNvPr id="34" name="Rectangle 33">
            <a:hlinkClick r:id="rId17" action="ppaction://hlinksldjump"/>
          </p:cNvPr>
          <p:cNvSpPr/>
          <p:nvPr/>
        </p:nvSpPr>
        <p:spPr>
          <a:xfrm>
            <a:off x="1403648" y="5877272"/>
            <a:ext cx="1152128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2013</a:t>
            </a:r>
            <a:endParaRPr lang="en-GB" b="1" dirty="0"/>
          </a:p>
        </p:txBody>
      </p:sp>
      <p:sp>
        <p:nvSpPr>
          <p:cNvPr id="21" name="Rectangle 20">
            <a:hlinkClick r:id="rId18" action="ppaction://hlinksldjump"/>
          </p:cNvPr>
          <p:cNvSpPr/>
          <p:nvPr/>
        </p:nvSpPr>
        <p:spPr>
          <a:xfrm>
            <a:off x="2627784" y="1839768"/>
            <a:ext cx="1152128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2014</a:t>
            </a:r>
            <a:endParaRPr lang="en-GB" b="1" dirty="0"/>
          </a:p>
        </p:txBody>
      </p:sp>
      <p:sp>
        <p:nvSpPr>
          <p:cNvPr id="24" name="Rectangle 23">
            <a:hlinkClick r:id="rId19" action="ppaction://hlinksldjump"/>
          </p:cNvPr>
          <p:cNvSpPr/>
          <p:nvPr/>
        </p:nvSpPr>
        <p:spPr>
          <a:xfrm>
            <a:off x="2627784" y="2415832"/>
            <a:ext cx="1152128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2015</a:t>
            </a:r>
            <a:endParaRPr lang="en-GB" b="1" dirty="0"/>
          </a:p>
        </p:txBody>
      </p:sp>
      <p:sp>
        <p:nvSpPr>
          <p:cNvPr id="26" name="Rectangle 25">
            <a:hlinkClick r:id="rId20" action="ppaction://hlinksldjump"/>
          </p:cNvPr>
          <p:cNvSpPr/>
          <p:nvPr/>
        </p:nvSpPr>
        <p:spPr>
          <a:xfrm>
            <a:off x="2627784" y="2997008"/>
            <a:ext cx="1152128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2016</a:t>
            </a:r>
            <a:endParaRPr lang="en-GB" b="1" dirty="0"/>
          </a:p>
        </p:txBody>
      </p:sp>
      <p:sp>
        <p:nvSpPr>
          <p:cNvPr id="30" name="Rectangle 29">
            <a:hlinkClick r:id="rId21" action="ppaction://hlinksldjump"/>
          </p:cNvPr>
          <p:cNvSpPr/>
          <p:nvPr/>
        </p:nvSpPr>
        <p:spPr>
          <a:xfrm>
            <a:off x="2627784" y="3573072"/>
            <a:ext cx="1152128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2017</a:t>
            </a:r>
            <a:endParaRPr lang="en-GB" b="1" dirty="0"/>
          </a:p>
        </p:txBody>
      </p:sp>
      <p:sp>
        <p:nvSpPr>
          <p:cNvPr id="32" name="Rectangle 31">
            <a:hlinkClick r:id="rId22" action="ppaction://hlinksldjump"/>
          </p:cNvPr>
          <p:cNvSpPr/>
          <p:nvPr/>
        </p:nvSpPr>
        <p:spPr>
          <a:xfrm>
            <a:off x="2627784" y="4149080"/>
            <a:ext cx="1152128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2018</a:t>
            </a:r>
            <a:endParaRPr lang="en-GB" b="1" dirty="0"/>
          </a:p>
        </p:txBody>
      </p:sp>
      <p:sp>
        <p:nvSpPr>
          <p:cNvPr id="35" name="Rectangle 34">
            <a:hlinkClick r:id="rId23" action="ppaction://hlinksldjump"/>
          </p:cNvPr>
          <p:cNvSpPr/>
          <p:nvPr/>
        </p:nvSpPr>
        <p:spPr>
          <a:xfrm>
            <a:off x="6588224" y="1844824"/>
            <a:ext cx="1152128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</a:t>
            </a:r>
            <a:endParaRPr lang="en-GB" b="1" dirty="0"/>
          </a:p>
        </p:txBody>
      </p:sp>
      <p:sp>
        <p:nvSpPr>
          <p:cNvPr id="36" name="Rectangle 35"/>
          <p:cNvSpPr/>
          <p:nvPr/>
        </p:nvSpPr>
        <p:spPr>
          <a:xfrm>
            <a:off x="6588224" y="1196808"/>
            <a:ext cx="2376264" cy="504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FP3</a:t>
            </a:r>
            <a:endParaRPr lang="en-GB" b="1" dirty="0"/>
          </a:p>
        </p:txBody>
      </p:sp>
      <p:sp>
        <p:nvSpPr>
          <p:cNvPr id="37" name="Rectangle 36">
            <a:hlinkClick r:id="rId24" action="ppaction://hlinksldjump"/>
          </p:cNvPr>
          <p:cNvSpPr/>
          <p:nvPr/>
        </p:nvSpPr>
        <p:spPr>
          <a:xfrm>
            <a:off x="6588224" y="2420888"/>
            <a:ext cx="1152128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</a:t>
            </a:r>
            <a:endParaRPr lang="en-GB" b="1" dirty="0"/>
          </a:p>
        </p:txBody>
      </p:sp>
      <p:sp>
        <p:nvSpPr>
          <p:cNvPr id="38" name="Rectangle 37">
            <a:hlinkClick r:id="rId25" action="ppaction://hlinksldjump"/>
          </p:cNvPr>
          <p:cNvSpPr/>
          <p:nvPr/>
        </p:nvSpPr>
        <p:spPr>
          <a:xfrm>
            <a:off x="6588224" y="2996896"/>
            <a:ext cx="1152128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2011</a:t>
            </a:r>
            <a:endParaRPr lang="en-GB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1" y="355303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latin typeface="Comic Sans MS" pitchFamily="66" charset="0"/>
              </a:rPr>
              <a:t>Old Spec 3D Lines &amp; Planes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40" name="Rectangle 39">
            <a:hlinkClick r:id="rId26" action="ppaction://hlinksldjump"/>
          </p:cNvPr>
          <p:cNvSpPr/>
          <p:nvPr/>
        </p:nvSpPr>
        <p:spPr>
          <a:xfrm>
            <a:off x="107504" y="44624"/>
            <a:ext cx="1944216" cy="3490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New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79512" y="1196696"/>
            <a:ext cx="3600400" cy="50411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C4</a:t>
            </a:r>
            <a:endParaRPr lang="en-GB" b="1" dirty="0"/>
          </a:p>
        </p:txBody>
      </p:sp>
      <p:sp>
        <p:nvSpPr>
          <p:cNvPr id="42" name="Rectangle 41">
            <a:hlinkClick r:id="rId27" action="ppaction://hlinksldjump"/>
          </p:cNvPr>
          <p:cNvSpPr/>
          <p:nvPr/>
        </p:nvSpPr>
        <p:spPr>
          <a:xfrm>
            <a:off x="6588224" y="3573072"/>
            <a:ext cx="1152128" cy="504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2013</a:t>
            </a:r>
            <a:endParaRPr lang="en-GB" b="1" dirty="0"/>
          </a:p>
        </p:txBody>
      </p:sp>
      <p:sp>
        <p:nvSpPr>
          <p:cNvPr id="43" name="Rectangle 42"/>
          <p:cNvSpPr/>
          <p:nvPr/>
        </p:nvSpPr>
        <p:spPr>
          <a:xfrm>
            <a:off x="5436096" y="6093296"/>
            <a:ext cx="2664296" cy="504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cross product part (ignore as not in this spec yet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44" name="Rectangle 43">
            <a:hlinkClick r:id="rId28" action="ppaction://hlinksldjump"/>
          </p:cNvPr>
          <p:cNvSpPr/>
          <p:nvPr/>
        </p:nvSpPr>
        <p:spPr>
          <a:xfrm>
            <a:off x="6588224" y="4149136"/>
            <a:ext cx="1152128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2013 R</a:t>
            </a:r>
            <a:endParaRPr lang="en-GB" b="1" dirty="0"/>
          </a:p>
        </p:txBody>
      </p:sp>
      <p:sp>
        <p:nvSpPr>
          <p:cNvPr id="45" name="Rectangle 44">
            <a:hlinkClick r:id="rId29" action="ppaction://hlinksldjump"/>
          </p:cNvPr>
          <p:cNvSpPr/>
          <p:nvPr/>
        </p:nvSpPr>
        <p:spPr>
          <a:xfrm>
            <a:off x="6588224" y="4725200"/>
            <a:ext cx="1152128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2014</a:t>
            </a:r>
            <a:endParaRPr lang="en-GB" b="1" dirty="0"/>
          </a:p>
        </p:txBody>
      </p:sp>
      <p:sp>
        <p:nvSpPr>
          <p:cNvPr id="46" name="Rectangle 45">
            <a:hlinkClick r:id="rId30" action="ppaction://hlinksldjump"/>
          </p:cNvPr>
          <p:cNvSpPr/>
          <p:nvPr/>
        </p:nvSpPr>
        <p:spPr>
          <a:xfrm>
            <a:off x="6588224" y="5301264"/>
            <a:ext cx="1152128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2014 R</a:t>
            </a:r>
            <a:endParaRPr lang="en-GB" b="1" dirty="0"/>
          </a:p>
        </p:txBody>
      </p:sp>
      <p:sp>
        <p:nvSpPr>
          <p:cNvPr id="47" name="Rectangle 46">
            <a:hlinkClick r:id="rId31" action="ppaction://hlinksldjump"/>
          </p:cNvPr>
          <p:cNvSpPr/>
          <p:nvPr/>
        </p:nvSpPr>
        <p:spPr>
          <a:xfrm>
            <a:off x="7812360" y="1844824"/>
            <a:ext cx="1152128" cy="504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2015</a:t>
            </a:r>
            <a:endParaRPr lang="en-GB" b="1" dirty="0"/>
          </a:p>
        </p:txBody>
      </p:sp>
      <p:sp>
        <p:nvSpPr>
          <p:cNvPr id="48" name="Rectangle 47">
            <a:hlinkClick r:id="rId32" action="ppaction://hlinksldjump"/>
          </p:cNvPr>
          <p:cNvSpPr/>
          <p:nvPr/>
        </p:nvSpPr>
        <p:spPr>
          <a:xfrm>
            <a:off x="7812360" y="2420944"/>
            <a:ext cx="1152128" cy="504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2016</a:t>
            </a:r>
            <a:endParaRPr lang="en-GB" b="1" dirty="0"/>
          </a:p>
        </p:txBody>
      </p:sp>
      <p:sp>
        <p:nvSpPr>
          <p:cNvPr id="49" name="Rectangle 48">
            <a:hlinkClick r:id="rId33" action="ppaction://hlinksldjump"/>
          </p:cNvPr>
          <p:cNvSpPr/>
          <p:nvPr/>
        </p:nvSpPr>
        <p:spPr>
          <a:xfrm>
            <a:off x="7812360" y="2997008"/>
            <a:ext cx="1152128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2017</a:t>
            </a:r>
            <a:endParaRPr lang="en-GB" b="1" dirty="0"/>
          </a:p>
        </p:txBody>
      </p:sp>
      <p:sp>
        <p:nvSpPr>
          <p:cNvPr id="50" name="Rectangle 49">
            <a:hlinkClick r:id="rId34" action="ppaction://hlinksldjump"/>
          </p:cNvPr>
          <p:cNvSpPr/>
          <p:nvPr/>
        </p:nvSpPr>
        <p:spPr>
          <a:xfrm>
            <a:off x="7812360" y="3573072"/>
            <a:ext cx="1152128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2018</a:t>
            </a:r>
            <a:endParaRPr lang="en-GB" b="1" dirty="0"/>
          </a:p>
        </p:txBody>
      </p:sp>
      <p:sp>
        <p:nvSpPr>
          <p:cNvPr id="51" name="Rectangle 50">
            <a:hlinkClick r:id="rId35" action="ppaction://hlinksldjump"/>
          </p:cNvPr>
          <p:cNvSpPr/>
          <p:nvPr/>
        </p:nvSpPr>
        <p:spPr>
          <a:xfrm>
            <a:off x="7812360" y="4149136"/>
            <a:ext cx="1152128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2019</a:t>
            </a:r>
            <a:endParaRPr lang="en-GB" b="1" dirty="0"/>
          </a:p>
        </p:txBody>
      </p:sp>
      <p:sp>
        <p:nvSpPr>
          <p:cNvPr id="52" name="Rectangle 51">
            <a:hlinkClick r:id="rId36" action="ppaction://hlinksldjump"/>
          </p:cNvPr>
          <p:cNvSpPr/>
          <p:nvPr/>
        </p:nvSpPr>
        <p:spPr>
          <a:xfrm>
            <a:off x="3995936" y="1844768"/>
            <a:ext cx="1152128" cy="504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2002</a:t>
            </a:r>
            <a:endParaRPr lang="en-GB" b="1" dirty="0"/>
          </a:p>
        </p:txBody>
      </p:sp>
      <p:sp>
        <p:nvSpPr>
          <p:cNvPr id="53" name="Rectangle 52"/>
          <p:cNvSpPr/>
          <p:nvPr/>
        </p:nvSpPr>
        <p:spPr>
          <a:xfrm>
            <a:off x="3995936" y="1196752"/>
            <a:ext cx="2376264" cy="504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P6/ Old FP3</a:t>
            </a:r>
            <a:endParaRPr lang="en-GB" b="1" dirty="0"/>
          </a:p>
        </p:txBody>
      </p:sp>
      <p:sp>
        <p:nvSpPr>
          <p:cNvPr id="65" name="Rectangle 64">
            <a:hlinkClick r:id="rId37" action="ppaction://hlinksldjump"/>
          </p:cNvPr>
          <p:cNvSpPr/>
          <p:nvPr/>
        </p:nvSpPr>
        <p:spPr>
          <a:xfrm>
            <a:off x="3995936" y="2420944"/>
            <a:ext cx="1152128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2003</a:t>
            </a:r>
            <a:endParaRPr lang="en-GB" b="1" dirty="0"/>
          </a:p>
        </p:txBody>
      </p:sp>
      <p:sp>
        <p:nvSpPr>
          <p:cNvPr id="66" name="Rectangle 65">
            <a:hlinkClick r:id="rId38" action="ppaction://hlinksldjump"/>
          </p:cNvPr>
          <p:cNvSpPr/>
          <p:nvPr/>
        </p:nvSpPr>
        <p:spPr>
          <a:xfrm>
            <a:off x="3995936" y="2997008"/>
            <a:ext cx="1152128" cy="504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2005</a:t>
            </a:r>
            <a:endParaRPr lang="en-GB" b="1" dirty="0"/>
          </a:p>
        </p:txBody>
      </p:sp>
      <p:sp>
        <p:nvSpPr>
          <p:cNvPr id="67" name="Rectangle 66">
            <a:hlinkClick r:id="rId39" action="ppaction://hlinksldjump"/>
          </p:cNvPr>
          <p:cNvSpPr/>
          <p:nvPr/>
        </p:nvSpPr>
        <p:spPr>
          <a:xfrm>
            <a:off x="3995936" y="3573072"/>
            <a:ext cx="1152128" cy="504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2006</a:t>
            </a:r>
            <a:endParaRPr lang="en-GB" b="1" dirty="0"/>
          </a:p>
        </p:txBody>
      </p:sp>
      <p:sp>
        <p:nvSpPr>
          <p:cNvPr id="68" name="Rectangle 67">
            <a:hlinkClick r:id="rId40" action="ppaction://hlinksldjump"/>
          </p:cNvPr>
          <p:cNvSpPr/>
          <p:nvPr/>
        </p:nvSpPr>
        <p:spPr>
          <a:xfrm>
            <a:off x="3995936" y="4149136"/>
            <a:ext cx="1152128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23744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476672"/>
            <a:ext cx="8784974" cy="527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83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836712"/>
            <a:ext cx="8640958" cy="481050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0" y="823701"/>
            <a:ext cx="8640960" cy="8050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1520" y="1641810"/>
            <a:ext cx="8640960" cy="28673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51520" y="4509120"/>
            <a:ext cx="8640960" cy="1151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614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93" y="1052736"/>
            <a:ext cx="8793414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1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10" y="404664"/>
            <a:ext cx="8599980" cy="37444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72010" y="404664"/>
            <a:ext cx="8599980" cy="3744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935" y="5789462"/>
            <a:ext cx="1080120" cy="1080120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581128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055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833" y="4348219"/>
            <a:ext cx="7528229" cy="21771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20656"/>
            <a:ext cx="7947533" cy="40444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323527" y="354405"/>
            <a:ext cx="7947534" cy="6204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8520" y="5789462"/>
            <a:ext cx="1080120" cy="1080120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65366" y="5445224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365104"/>
            <a:ext cx="1138453" cy="7570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445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225" y="44624"/>
            <a:ext cx="6650321" cy="33185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3356992"/>
            <a:ext cx="6120680" cy="19451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2235" y="5085184"/>
            <a:ext cx="6160125" cy="15630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1332386" y="44624"/>
            <a:ext cx="6673159" cy="6665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935" y="5789462"/>
            <a:ext cx="1080120" cy="1080120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581128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5407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5" y="44624"/>
            <a:ext cx="7200801" cy="19769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8489" y="5877272"/>
            <a:ext cx="1637847" cy="4333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2011334"/>
            <a:ext cx="7200800" cy="38659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115614" y="44624"/>
            <a:ext cx="7200802" cy="62659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935" y="5789462"/>
            <a:ext cx="1080120" cy="1080120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4" y="5896170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916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10" y="1605740"/>
            <a:ext cx="8599980" cy="36465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72010" y="1605740"/>
            <a:ext cx="8599980" cy="3646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C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935" y="5789462"/>
            <a:ext cx="1080120" cy="1080120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779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633" y="83691"/>
            <a:ext cx="6990734" cy="597053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76633" y="83691"/>
            <a:ext cx="6990734" cy="59941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-630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6633" y="5877272"/>
            <a:ext cx="1407675" cy="93610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336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4846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11" name="Picture 10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32848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1530585"/>
            <a:ext cx="8784974" cy="379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0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35" y="1757708"/>
            <a:ext cx="8729330" cy="2535388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7567" y="5669943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07334" y="1757708"/>
            <a:ext cx="8729332" cy="25353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12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71484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11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350" y="21827"/>
            <a:ext cx="7533018" cy="38392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853642"/>
            <a:ext cx="7416824" cy="29597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1350" y="21827"/>
            <a:ext cx="7533018" cy="6200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395536" y="6222268"/>
            <a:ext cx="7416824" cy="6097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12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97567" y="5229200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25135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61921" y="5279115"/>
            <a:ext cx="1011815" cy="6728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527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367837"/>
            <a:ext cx="8352928" cy="41223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5118688"/>
            <a:ext cx="4658469" cy="371475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7567" y="5669943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95536" y="1367837"/>
            <a:ext cx="8352928" cy="4122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3" name="Picture 12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0416" y="578685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27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836712"/>
            <a:ext cx="8640960" cy="4288654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7567" y="5669943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51520" y="836713"/>
            <a:ext cx="8640960" cy="42886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(Alternative 1)</a:t>
            </a:r>
            <a:endParaRPr lang="en-GB" sz="2800" b="1" dirty="0"/>
          </a:p>
        </p:txBody>
      </p:sp>
      <p:pic>
        <p:nvPicPr>
          <p:cNvPr id="13" name="Picture 12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78685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362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764704"/>
            <a:ext cx="8352926" cy="4374604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7567" y="5669943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95536" y="764705"/>
            <a:ext cx="8352928" cy="4374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(Alternative 2)</a:t>
            </a:r>
            <a:endParaRPr lang="en-GB" sz="2800" b="1" dirty="0"/>
          </a:p>
        </p:txBody>
      </p:sp>
      <p:pic>
        <p:nvPicPr>
          <p:cNvPr id="13" name="Picture 12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78685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082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476672"/>
            <a:ext cx="8352926" cy="519616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7567" y="5669943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95536" y="369332"/>
            <a:ext cx="8352928" cy="53006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(Alternative 3)</a:t>
            </a:r>
            <a:endParaRPr lang="en-GB" sz="2800" b="1" dirty="0"/>
          </a:p>
        </p:txBody>
      </p:sp>
      <p:pic>
        <p:nvPicPr>
          <p:cNvPr id="13" name="Picture 12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78685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6873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562" y="476672"/>
            <a:ext cx="8400876" cy="521057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7567" y="5669943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71561" y="476672"/>
            <a:ext cx="8400877" cy="52105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(Alternative 4)</a:t>
            </a:r>
            <a:endParaRPr lang="en-GB" sz="2800" b="1" dirty="0"/>
          </a:p>
        </p:txBody>
      </p:sp>
      <p:pic>
        <p:nvPicPr>
          <p:cNvPr id="13" name="Picture 12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78685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539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548680"/>
            <a:ext cx="8352928" cy="5019528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7567" y="5669943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95536" y="548680"/>
            <a:ext cx="8352928" cy="50195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(Alternative 5)</a:t>
            </a:r>
            <a:endParaRPr lang="en-GB" sz="2800" b="1" dirty="0"/>
          </a:p>
        </p:txBody>
      </p:sp>
      <p:pic>
        <p:nvPicPr>
          <p:cNvPr id="13" name="Picture 12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78685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890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908720"/>
            <a:ext cx="8784974" cy="444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38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915" y="44624"/>
            <a:ext cx="6614170" cy="604867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64915" y="44625"/>
            <a:ext cx="6614170" cy="6048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1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-630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6633" y="5877272"/>
            <a:ext cx="1407675" cy="93610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921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34136"/>
            <a:ext cx="8784976" cy="59031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2" y="334136"/>
            <a:ext cx="8784976" cy="5903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661248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6002518"/>
            <a:ext cx="1219336" cy="8108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095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645024"/>
            <a:ext cx="8784976" cy="252529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79512" y="3603374"/>
            <a:ext cx="8784976" cy="2587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(Alternative 2)</a:t>
            </a:r>
            <a:endParaRPr lang="en-GB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04664"/>
            <a:ext cx="8784976" cy="31987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2" y="404664"/>
            <a:ext cx="8784976" cy="31987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(Alternative 1)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661248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0416" y="6002518"/>
            <a:ext cx="1219336" cy="8108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574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841360"/>
            <a:ext cx="8784976" cy="43158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2" y="795720"/>
            <a:ext cx="8784976" cy="43614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(Alternative 3)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661248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6002518"/>
            <a:ext cx="1219336" cy="8108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494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60648"/>
            <a:ext cx="8640960" cy="59456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0" y="252124"/>
            <a:ext cx="8640960" cy="59542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661248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6002518"/>
            <a:ext cx="1219336" cy="8108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9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423842"/>
            <a:ext cx="3714750" cy="1428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7710" y="1572277"/>
            <a:ext cx="2247900" cy="13620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467" y="1691531"/>
            <a:ext cx="2238375" cy="1371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00" y="3118066"/>
            <a:ext cx="3714750" cy="14668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4088" y="3237495"/>
            <a:ext cx="3286125" cy="1447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2" y="1423842"/>
            <a:ext cx="3714750" cy="142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Case 1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6512" y="5661248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20416" y="6002518"/>
            <a:ext cx="1219336" cy="810858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3937" y="528861"/>
            <a:ext cx="7096125" cy="5238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087710" y="1572277"/>
            <a:ext cx="2247900" cy="13620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Case 2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6553466" y="1691532"/>
            <a:ext cx="2238375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Case 3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971599" y="3118066"/>
            <a:ext cx="3714751" cy="1466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Case 4</a:t>
            </a:r>
            <a:endParaRPr lang="en-GB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5364088" y="3237493"/>
            <a:ext cx="3286124" cy="14478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Case 5</a:t>
            </a:r>
            <a:endParaRPr lang="en-GB" sz="2800" b="1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4312" y="4945732"/>
            <a:ext cx="8715375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04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5661248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1125" y="2108423"/>
            <a:ext cx="6381750" cy="35528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9712" y="1091259"/>
            <a:ext cx="4876800" cy="4381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381125" y="2108423"/>
            <a:ext cx="6381750" cy="3552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Examples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67597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288" y="620688"/>
            <a:ext cx="8695424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9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98" y="513058"/>
            <a:ext cx="8628204" cy="450011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7900" y="513058"/>
            <a:ext cx="8628202" cy="21238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257898" y="2636912"/>
            <a:ext cx="8628203" cy="2376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3256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2424" y="5924796"/>
            <a:ext cx="1147328" cy="762973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886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476673"/>
            <a:ext cx="8784974" cy="46955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5339245"/>
            <a:ext cx="2824096" cy="983927"/>
          </a:xfrm>
          <a:prstGeom prst="rect">
            <a:avLst/>
          </a:prstGeom>
        </p:spPr>
      </p:pic>
      <p:cxnSp>
        <p:nvCxnSpPr>
          <p:cNvPr id="11" name="Straight Arrow Connector 10"/>
          <p:cNvCxnSpPr>
            <a:stCxn id="9" idx="0"/>
          </p:cNvCxnSpPr>
          <p:nvPr/>
        </p:nvCxnSpPr>
        <p:spPr>
          <a:xfrm flipV="1">
            <a:off x="4687904" y="3933057"/>
            <a:ext cx="1396264" cy="14061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79511" y="476672"/>
            <a:ext cx="8784975" cy="5846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92424" y="5978395"/>
            <a:ext cx="1147328" cy="7629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675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09" y="5373216"/>
            <a:ext cx="8784982" cy="4812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1" y="404664"/>
            <a:ext cx="8784978" cy="493881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9511" y="404664"/>
            <a:ext cx="8784975" cy="54498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92424" y="5978395"/>
            <a:ext cx="1147328" cy="7629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695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16" y="188640"/>
            <a:ext cx="7918568" cy="566912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12716" y="188640"/>
            <a:ext cx="7918568" cy="56691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2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-630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6633" y="5877272"/>
            <a:ext cx="1407675" cy="93610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0877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0" y="548680"/>
            <a:ext cx="8784980" cy="47443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09" y="5373216"/>
            <a:ext cx="8784982" cy="481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9511" y="493241"/>
            <a:ext cx="8784975" cy="53685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D (i)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92424" y="5978395"/>
            <a:ext cx="1147328" cy="7629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7064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09" y="332656"/>
            <a:ext cx="8784982" cy="49776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09" y="5373216"/>
            <a:ext cx="8784982" cy="481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9511" y="332656"/>
            <a:ext cx="8784975" cy="55218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D (ii)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92424" y="5978395"/>
            <a:ext cx="1147328" cy="7629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876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09" y="620688"/>
            <a:ext cx="8784982" cy="47248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09" y="5373216"/>
            <a:ext cx="8784982" cy="481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9511" y="620688"/>
            <a:ext cx="8784975" cy="52337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D (ii)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767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32656"/>
            <a:ext cx="8640958" cy="5737938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046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44980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4965524"/>
            <a:ext cx="7488832" cy="8397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19" y="369332"/>
            <a:ext cx="8640961" cy="5435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7294" y="6170238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87624" y="5877272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256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502582"/>
            <a:ext cx="8640960" cy="3222562"/>
          </a:xfrm>
          <a:prstGeom prst="rect">
            <a:avLst/>
          </a:prstGeom>
        </p:spPr>
      </p:pic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7294" y="6170238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251519" y="1457958"/>
            <a:ext cx="8640961" cy="1844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251519" y="3302782"/>
            <a:ext cx="8640961" cy="14223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624" y="5877272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180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764704"/>
            <a:ext cx="8640962" cy="18473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2630282"/>
            <a:ext cx="8208912" cy="2430020"/>
          </a:xfrm>
          <a:prstGeom prst="rect">
            <a:avLst/>
          </a:prstGeom>
        </p:spPr>
      </p:pic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7294" y="6170238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251519" y="764704"/>
            <a:ext cx="8640961" cy="42955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28681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046" y="120094"/>
            <a:ext cx="7840450" cy="65492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49280"/>
            <a:ext cx="1327077" cy="882506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4288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4311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340769"/>
            <a:ext cx="8784976" cy="245718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2" y="1340770"/>
            <a:ext cx="8801196" cy="2457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165304"/>
            <a:ext cx="643138" cy="6431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12675" y="5805264"/>
            <a:ext cx="1327077" cy="8825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822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404664"/>
            <a:ext cx="8784974" cy="556304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9512" y="404664"/>
            <a:ext cx="8801196" cy="5563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165304"/>
            <a:ext cx="643138" cy="6431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12675" y="5805264"/>
            <a:ext cx="1327077" cy="8825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373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8250D90-56C0-4142-BB69-D3F479A8CD84}" vid="{030C5516-7F21-4E6F-9A93-0A2DFC4F39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7604</TotalTime>
  <Words>1102</Words>
  <Application>Microsoft Office PowerPoint</Application>
  <PresentationFormat>On-screen Show (4:3)</PresentationFormat>
  <Paragraphs>579</Paragraphs>
  <Slides>232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232</vt:i4>
      </vt:variant>
    </vt:vector>
  </HeadingPairs>
  <TitlesOfParts>
    <vt:vector size="237" baseType="lpstr">
      <vt:lpstr>Arial</vt:lpstr>
      <vt:lpstr>Calibri</vt:lpstr>
      <vt:lpstr>Calibri Light</vt:lpstr>
      <vt:lpstr>Comic Sans MS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C4</dc:title>
  <dc:creator>Gareth</dc:creator>
  <cp:lastModifiedBy>gareth westwater</cp:lastModifiedBy>
  <cp:revision>1411</cp:revision>
  <dcterms:created xsi:type="dcterms:W3CDTF">2014-02-21T20:01:10Z</dcterms:created>
  <dcterms:modified xsi:type="dcterms:W3CDTF">2020-10-30T22:13:23Z</dcterms:modified>
</cp:coreProperties>
</file>