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79" r:id="rId7"/>
    <p:sldId id="280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1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59.png"/><Relationship Id="rId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69198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5599613" y="1558835"/>
            <a:ext cx="391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CF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7206" y="19028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4143" y="2185852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2372" y="24688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8017" y="274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59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3663" y="300010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09308" y="328313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8298" y="3849185"/>
            <a:ext cx="26038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Start by plotting the lowest possible value at 0 (for the frequency)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 each CF value is plotted at the upper bound for its group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example, the 26 will be plotted at 5.2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23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quartiles…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7855"/>
              </a:xfrm>
              <a:prstGeom prst="rect">
                <a:avLst/>
              </a:prstGeom>
              <a:blipFill>
                <a:blip r:embed="rId3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6470469" y="3788229"/>
            <a:ext cx="1654628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57406" y="2512424"/>
            <a:ext cx="1780902" cy="435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61760" y="5068389"/>
            <a:ext cx="1497874" cy="0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469" y="4802777"/>
                <a:ext cx="257506" cy="215444"/>
              </a:xfrm>
              <a:prstGeom prst="rect">
                <a:avLst/>
              </a:prstGeom>
              <a:blipFill>
                <a:blip r:embed="rId4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07" y="3535679"/>
                <a:ext cx="257506" cy="215444"/>
              </a:xfrm>
              <a:prstGeom prst="rect">
                <a:avLst/>
              </a:prstGeom>
              <a:blipFill>
                <a:blip r:embed="rId5"/>
                <a:stretch>
                  <a:fillRect l="-23256" r="-465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2" y="2259873"/>
                <a:ext cx="257506" cy="215444"/>
              </a:xfrm>
              <a:prstGeom prst="rect">
                <a:avLst/>
              </a:prstGeom>
              <a:blipFill>
                <a:blip r:embed="rId6"/>
                <a:stretch>
                  <a:fillRect l="-23810" r="-4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8255726" y="2486299"/>
            <a:ext cx="4354" cy="3818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8125097" y="3779520"/>
            <a:ext cx="4355" cy="2547258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942217" y="5068388"/>
            <a:ext cx="0" cy="1254034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503714"/>
                <a:ext cx="920765" cy="246221"/>
              </a:xfrm>
              <a:prstGeom prst="rect">
                <a:avLst/>
              </a:prstGeom>
              <a:blipFill>
                <a:blip r:embed="rId7"/>
                <a:stretch>
                  <a:fillRect l="-5960" r="-4636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4" y="2838993"/>
                <a:ext cx="811697" cy="246221"/>
              </a:xfrm>
              <a:prstGeom prst="rect">
                <a:avLst/>
              </a:prstGeom>
              <a:blipFill>
                <a:blip r:embed="rId8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5" y="3204754"/>
                <a:ext cx="811697" cy="246221"/>
              </a:xfrm>
              <a:prstGeom prst="rect">
                <a:avLst/>
              </a:prstGeom>
              <a:blipFill>
                <a:blip r:embed="rId9"/>
                <a:stretch>
                  <a:fillRect l="-7519" r="-5263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1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1" grpId="0"/>
      <p:bldP spid="62" grpId="0"/>
      <p:bldP spid="63" grpId="0"/>
      <p:bldP spid="75" grpId="0"/>
      <p:bldP spid="76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31541" t="43625" r="22343" b="15220"/>
          <a:stretch/>
        </p:blipFill>
        <p:spPr>
          <a:xfrm rot="16200000">
            <a:off x="5175390" y="2506521"/>
            <a:ext cx="5130891" cy="25755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00503" y="620050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5189" y="557784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2127" y="493776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26481" y="238179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126" y="303058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26480" y="366195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22126" y="43107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22125" y="175913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35188" y="1110343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9360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11292" y="632242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4756" y="631807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1133" y="6322424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96618" y="631807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6137" y="862149"/>
            <a:ext cx="1567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Cumulative Frequency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46870" y="6502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424057" y="6035038"/>
            <a:ext cx="121920" cy="130629"/>
            <a:chOff x="8181703" y="522513"/>
            <a:chExt cx="121920" cy="130629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175863" y="6283233"/>
            <a:ext cx="121920" cy="130629"/>
            <a:chOff x="8181703" y="522513"/>
            <a:chExt cx="121920" cy="130629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680960" y="5577838"/>
            <a:ext cx="121920" cy="130629"/>
            <a:chOff x="8181703" y="522513"/>
            <a:chExt cx="121920" cy="130629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946572" y="4632958"/>
            <a:ext cx="121920" cy="130629"/>
            <a:chOff x="8181703" y="522513"/>
            <a:chExt cx="121920" cy="130629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194766" y="2512420"/>
            <a:ext cx="121920" cy="130629"/>
            <a:chOff x="8181703" y="522513"/>
            <a:chExt cx="121920" cy="13062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8451669" y="1428203"/>
            <a:ext cx="121920" cy="130629"/>
            <a:chOff x="8181703" y="522513"/>
            <a:chExt cx="121920" cy="13062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708572" y="1180009"/>
            <a:ext cx="121920" cy="130629"/>
            <a:chOff x="8181703" y="522513"/>
            <a:chExt cx="121920" cy="130629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81703" y="526868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186057" y="522513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7228114" y="1245326"/>
            <a:ext cx="1541417" cy="5103223"/>
          </a:xfrm>
          <a:custGeom>
            <a:avLst/>
            <a:gdLst>
              <a:gd name="connsiteX0" fmla="*/ 0 w 1541417"/>
              <a:gd name="connsiteY0" fmla="*/ 5103223 h 5103223"/>
              <a:gd name="connsiteX1" fmla="*/ 261257 w 1541417"/>
              <a:gd name="connsiteY1" fmla="*/ 4841965 h 5103223"/>
              <a:gd name="connsiteX2" fmla="*/ 513806 w 1541417"/>
              <a:gd name="connsiteY2" fmla="*/ 4389120 h 5103223"/>
              <a:gd name="connsiteX3" fmla="*/ 775063 w 1541417"/>
              <a:gd name="connsiteY3" fmla="*/ 3439885 h 5103223"/>
              <a:gd name="connsiteX4" fmla="*/ 1027612 w 1541417"/>
              <a:gd name="connsiteY4" fmla="*/ 1323703 h 5103223"/>
              <a:gd name="connsiteX5" fmla="*/ 1280160 w 1541417"/>
              <a:gd name="connsiteY5" fmla="*/ 243840 h 5103223"/>
              <a:gd name="connsiteX6" fmla="*/ 1541417 w 1541417"/>
              <a:gd name="connsiteY6" fmla="*/ 0 h 510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1417" h="5103223">
                <a:moveTo>
                  <a:pt x="0" y="5103223"/>
                </a:moveTo>
                <a:cubicBezTo>
                  <a:pt x="87811" y="5032102"/>
                  <a:pt x="175623" y="4960982"/>
                  <a:pt x="261257" y="4841965"/>
                </a:cubicBezTo>
                <a:cubicBezTo>
                  <a:pt x="346891" y="4722948"/>
                  <a:pt x="428172" y="4622800"/>
                  <a:pt x="513806" y="4389120"/>
                </a:cubicBezTo>
                <a:cubicBezTo>
                  <a:pt x="599440" y="4155440"/>
                  <a:pt x="689429" y="3950788"/>
                  <a:pt x="775063" y="3439885"/>
                </a:cubicBezTo>
                <a:cubicBezTo>
                  <a:pt x="860697" y="2928982"/>
                  <a:pt x="943429" y="1856377"/>
                  <a:pt x="1027612" y="1323703"/>
                </a:cubicBezTo>
                <a:cubicBezTo>
                  <a:pt x="1111795" y="791029"/>
                  <a:pt x="1194526" y="464457"/>
                  <a:pt x="1280160" y="243840"/>
                </a:cubicBezTo>
                <a:cubicBezTo>
                  <a:pt x="1365794" y="23223"/>
                  <a:pt x="1453605" y="11611"/>
                  <a:pt x="154141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3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5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is continuous, so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90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90</a:t>
                </a:r>
                <a:r>
                  <a:rPr lang="en-US" sz="14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percentile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510" y="1480454"/>
                <a:ext cx="2603862" cy="829201"/>
              </a:xfrm>
              <a:prstGeom prst="rect">
                <a:avLst/>
              </a:prstGeom>
              <a:blipFill>
                <a:blip r:embed="rId6"/>
                <a:stretch>
                  <a:fillRect t="-1471" r="-46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79" y="3196044"/>
                <a:ext cx="799642" cy="215444"/>
              </a:xfrm>
              <a:prstGeom prst="rect">
                <a:avLst/>
              </a:prstGeom>
              <a:blipFill>
                <a:blip r:embed="rId7"/>
                <a:stretch>
                  <a:fillRect l="-7634" t="-25000" r="-12977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 flipV="1">
            <a:off x="6457406" y="1741714"/>
            <a:ext cx="1963783" cy="4355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761" y="1502227"/>
                <a:ext cx="328039" cy="215444"/>
              </a:xfrm>
              <a:prstGeom prst="rect">
                <a:avLst/>
              </a:prstGeom>
              <a:blipFill>
                <a:blip r:embed="rId8"/>
                <a:stretch>
                  <a:fillRect l="-12963" r="-3704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/>
          <p:cNvCxnSpPr/>
          <p:nvPr/>
        </p:nvCxnSpPr>
        <p:spPr>
          <a:xfrm flipH="1" flipV="1">
            <a:off x="8447314" y="1741715"/>
            <a:ext cx="1" cy="4580707"/>
          </a:xfrm>
          <a:prstGeom prst="line">
            <a:avLst/>
          </a:prstGeom>
          <a:ln w="317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9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90(80)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𝑛𝑑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2499360"/>
                <a:ext cx="1415451" cy="502702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58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70" grpId="0"/>
      <p:bldP spid="7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1400174"/>
            <a:ext cx="3227340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 cumulative frequency diagram to estimate the median and quartiles for data in groups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data in the table shows the heights in </a:t>
            </a:r>
            <a:r>
              <a:rPr lang="en-US" sz="1600" dirty="0" err="1">
                <a:latin typeface="Comic Sans MS" panose="030F0702030302020204" pitchFamily="66" charset="0"/>
              </a:rPr>
              <a:t>metres</a:t>
            </a:r>
            <a:r>
              <a:rPr lang="en-US" sz="1600" dirty="0">
                <a:latin typeface="Comic Sans MS" panose="030F0702030302020204" pitchFamily="66" charset="0"/>
              </a:rPr>
              <a:t>, of 80 giraffes.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cumulative frequency diagram for the data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Using the cumulative frequency diagram, estimate the median and quartiles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the 90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box plot to represent the diagram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32960"/>
                <a:ext cx="804258" cy="215444"/>
              </a:xfrm>
              <a:prstGeom prst="rect">
                <a:avLst/>
              </a:prstGeom>
              <a:blipFill>
                <a:blip r:embed="rId2"/>
                <a:stretch>
                  <a:fillRect l="-6818" r="-454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5656"/>
                <a:ext cx="709040" cy="215444"/>
              </a:xfrm>
              <a:prstGeom prst="rect">
                <a:avLst/>
              </a:prstGeom>
              <a:blipFill>
                <a:blip r:embed="rId3"/>
                <a:stretch>
                  <a:fillRect l="-7759" r="-517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2" y="4976949"/>
                <a:ext cx="709040" cy="215444"/>
              </a:xfrm>
              <a:prstGeom prst="rect">
                <a:avLst/>
              </a:prstGeom>
              <a:blipFill>
                <a:blip r:embed="rId4"/>
                <a:stretch>
                  <a:fillRect l="-7759" r="-5172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55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4" y="5081451"/>
                <a:ext cx="799642" cy="215444"/>
              </a:xfrm>
              <a:prstGeom prst="rect">
                <a:avLst/>
              </a:prstGeom>
              <a:blipFill>
                <a:blip r:embed="rId5"/>
                <a:stretch>
                  <a:fillRect l="-7634" t="-28571" r="-12977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1405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Height,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i="1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 (m)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4.8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5.0≤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&lt;5.2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5.2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&lt;5.4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5.4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&lt;5.6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14058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≤5.8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4" name="Table 5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058750"/>
                  </p:ext>
                </p:extLst>
              </p:nvPr>
            </p:nvGraphicFramePr>
            <p:xfrm>
              <a:off x="3466012" y="1445625"/>
              <a:ext cx="2142308" cy="2103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71154">
                      <a:extLst>
                        <a:ext uri="{9D8B030D-6E8A-4147-A177-3AD203B41FA5}">
                          <a16:colId xmlns:a16="http://schemas.microsoft.com/office/drawing/2014/main" val="3800102555"/>
                        </a:ext>
                      </a:extLst>
                    </a:gridCol>
                    <a:gridCol w="1071154">
                      <a:extLst>
                        <a:ext uri="{9D8B030D-6E8A-4147-A177-3AD203B41FA5}">
                          <a16:colId xmlns:a16="http://schemas.microsoft.com/office/drawing/2014/main" val="364569254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333" r="-101705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583748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168889" r="-101705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5615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268889" r="-101705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1971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360870" r="-101705" b="-3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3518314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471111" r="-101705" b="-2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2519097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571111" r="-101705" b="-1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2258282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68" t="-671111" r="-10170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7625728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/>
          <a:srcRect l="31541" t="43625" r="62488" b="15220"/>
          <a:stretch/>
        </p:blipFill>
        <p:spPr>
          <a:xfrm rot="16200000">
            <a:off x="5858539" y="3067749"/>
            <a:ext cx="664344" cy="25755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9235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1167" y="465037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4631" y="464602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31008" y="465037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6493" y="4646025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4.5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6219" y="4978624"/>
            <a:ext cx="112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Height (m)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677988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87738" y="4184470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1430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79324" y="41931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10697" y="4188823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31726" y="4345578"/>
            <a:ext cx="496388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86697" y="4345578"/>
            <a:ext cx="7053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374674" y="4197532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379028" y="4480561"/>
            <a:ext cx="357052" cy="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C0E6C-99C3-4340-915B-A36C43323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DFE19-21E3-48D9-B1D9-59D79E1CD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00C51-D6CE-45BF-A57B-0A03ECC79EF1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613</Words>
  <Application>Microsoft Office PowerPoint</Application>
  <PresentationFormat>On-screen Show (4:3)</PresentationFormat>
  <Paragraphs>156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Representations of Data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86</cp:revision>
  <dcterms:created xsi:type="dcterms:W3CDTF">2017-08-14T15:35:38Z</dcterms:created>
  <dcterms:modified xsi:type="dcterms:W3CDTF">2021-01-27T22:27:35Z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