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049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750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628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483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341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683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650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470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607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830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624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DF5FD-9527-4885-BB3C-900525AF2037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016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8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4" Type="http://schemas.openxmlformats.org/officeDocument/2006/relationships/image" Target="../media/image125.png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3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4" Type="http://schemas.openxmlformats.org/officeDocument/2006/relationships/image" Target="../media/image130.pn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8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137.png"/><Relationship Id="rId5" Type="http://schemas.openxmlformats.org/officeDocument/2006/relationships/image" Target="../media/image136.png"/><Relationship Id="rId4" Type="http://schemas.openxmlformats.org/officeDocument/2006/relationships/image" Target="../media/image135.png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EEC92-A3CC-4907-B769-49B87C7F2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2766218"/>
            <a:ext cx="8515350" cy="1325563"/>
          </a:xfrm>
        </p:spPr>
        <p:txBody>
          <a:bodyPr/>
          <a:lstStyle/>
          <a:p>
            <a:pPr algn="ctr"/>
            <a:r>
              <a:rPr lang="en-GB" b="1" dirty="0"/>
              <a:t>Solving modulus problems (2.7)</a:t>
            </a:r>
          </a:p>
        </p:txBody>
      </p:sp>
    </p:spTree>
    <p:extLst>
      <p:ext uri="{BB962C8B-B14F-4D97-AF65-F5344CB8AC3E}">
        <p14:creationId xmlns:p14="http://schemas.microsoft.com/office/powerpoint/2010/main" val="1195263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1" name="Group 9"/>
          <p:cNvGrpSpPr>
            <a:grpSpLocks/>
          </p:cNvGrpSpPr>
          <p:nvPr/>
        </p:nvGrpSpPr>
        <p:grpSpPr bwMode="auto">
          <a:xfrm>
            <a:off x="5191548" y="4429536"/>
            <a:ext cx="2704889" cy="931244"/>
            <a:chOff x="3161" y="2537"/>
            <a:chExt cx="1814" cy="720"/>
          </a:xfrm>
          <a:solidFill>
            <a:srgbClr val="FFC000"/>
          </a:solidFill>
        </p:grpSpPr>
        <p:sp>
          <p:nvSpPr>
            <p:cNvPr id="3090" name="AutoShape 6"/>
            <p:cNvSpPr>
              <a:spLocks noChangeArrowheads="1"/>
            </p:cNvSpPr>
            <p:nvPr/>
          </p:nvSpPr>
          <p:spPr bwMode="auto">
            <a:xfrm>
              <a:off x="3161" y="2537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212" y="2686"/>
                  <a:ext cx="1733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b) </a:t>
                  </a:r>
                  <a14:m>
                    <m:oMath xmlns:m="http://schemas.openxmlformats.org/officeDocument/2006/math">
                      <m:r>
                        <a:rPr lang="en-GB" altLang="en-US" sz="27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altLang="en-US" sz="27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altLang="en-US" sz="2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altLang="en-US" sz="27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2" name="Text 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12" y="2686"/>
                  <a:ext cx="1733" cy="393"/>
                </a:xfrm>
                <a:prstGeom prst="rect">
                  <a:avLst/>
                </a:prstGeom>
                <a:blipFill>
                  <a:blip r:embed="rId4"/>
                  <a:stretch>
                    <a:fillRect t="-10714" b="-30952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5191548" y="5604810"/>
            <a:ext cx="2650941" cy="931245"/>
            <a:chOff x="3322" y="2602"/>
            <a:chExt cx="1814" cy="720"/>
          </a:xfrm>
          <a:solidFill>
            <a:schemeClr val="bg1"/>
          </a:solidFill>
        </p:grpSpPr>
        <p:sp>
          <p:nvSpPr>
            <p:cNvPr id="3" name="AutoShape 11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9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374" y="2765"/>
                  <a:ext cx="1692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d) </a:t>
                  </a:r>
                  <a14:m>
                    <m:oMath xmlns:m="http://schemas.openxmlformats.org/officeDocument/2006/math">
                      <m:r>
                        <a:rPr lang="en-GB" altLang="en-US" sz="27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altLang="en-US" sz="27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altLang="en-US" sz="2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altLang="en-US" sz="27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3089" name="Text 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74" y="2765"/>
                  <a:ext cx="1692" cy="393"/>
                </a:xfrm>
                <a:prstGeom prst="rect">
                  <a:avLst/>
                </a:prstGeom>
                <a:blipFill>
                  <a:blip r:embed="rId5"/>
                  <a:stretch>
                    <a:fillRect l="-3695" t="-10843" b="-32530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5" name="Group 13"/>
          <p:cNvGrpSpPr>
            <a:grpSpLocks/>
          </p:cNvGrpSpPr>
          <p:nvPr/>
        </p:nvGrpSpPr>
        <p:grpSpPr bwMode="auto">
          <a:xfrm>
            <a:off x="1141912" y="4429535"/>
            <a:ext cx="2860462" cy="931245"/>
            <a:chOff x="3322" y="2602"/>
            <a:chExt cx="1814" cy="720"/>
          </a:xfrm>
          <a:solidFill>
            <a:srgbClr val="00B050"/>
          </a:solidFill>
        </p:grpSpPr>
        <p:sp>
          <p:nvSpPr>
            <p:cNvPr id="3086" name="AutoShape 14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389" y="2751"/>
                  <a:ext cx="1661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a) </a:t>
                  </a:r>
                  <a14:m>
                    <m:oMath xmlns:m="http://schemas.openxmlformats.org/officeDocument/2006/math"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3087" name="Text 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89" y="2751"/>
                  <a:ext cx="1661" cy="393"/>
                </a:xfrm>
                <a:prstGeom prst="rect">
                  <a:avLst/>
                </a:prstGeom>
                <a:blipFill>
                  <a:blip r:embed="rId6"/>
                  <a:stretch>
                    <a:fillRect t="-10714" b="-30952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1141912" y="5604810"/>
            <a:ext cx="2860462" cy="931245"/>
            <a:chOff x="3322" y="2602"/>
            <a:chExt cx="1814" cy="720"/>
          </a:xfrm>
          <a:solidFill>
            <a:srgbClr val="FF0000"/>
          </a:solidFill>
        </p:grpSpPr>
        <p:sp>
          <p:nvSpPr>
            <p:cNvPr id="3084" name="AutoShape 17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340" y="2765"/>
                  <a:ext cx="1758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c) </a:t>
                  </a:r>
                  <a14:m>
                    <m:oMath xmlns:m="http://schemas.openxmlformats.org/officeDocument/2006/math">
                      <m:r>
                        <a:rPr lang="en-GB" altLang="en-US" sz="27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altLang="en-US" sz="27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altLang="en-US" sz="2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altLang="en-US" sz="27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4" name="Text 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40" y="2765"/>
                  <a:ext cx="1758" cy="393"/>
                </a:xfrm>
                <a:prstGeom prst="rect">
                  <a:avLst/>
                </a:prstGeom>
                <a:blipFill>
                  <a:blip r:embed="rId7"/>
                  <a:stretch>
                    <a:fillRect t="-10843" b="-32530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758580" y="247677"/>
            <a:ext cx="4432968" cy="1151181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200" dirty="0">
                <a:latin typeface="+mn-lt"/>
              </a:rPr>
              <a:t>What is the equation of this graph?</a:t>
            </a:r>
            <a:endParaRPr lang="en-US" altLang="en-US" sz="2200" dirty="0">
              <a:latin typeface="+mn-lt"/>
            </a:endParaRPr>
          </a:p>
        </p:txBody>
      </p:sp>
      <p:sp>
        <p:nvSpPr>
          <p:cNvPr id="3079" name="Text Box 22"/>
          <p:cNvSpPr txBox="1">
            <a:spLocks noChangeArrowheads="1"/>
          </p:cNvSpPr>
          <p:nvPr/>
        </p:nvSpPr>
        <p:spPr bwMode="auto">
          <a:xfrm>
            <a:off x="1325167" y="1250157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3080" name="Text Box 23"/>
          <p:cNvSpPr txBox="1">
            <a:spLocks noChangeArrowheads="1"/>
          </p:cNvSpPr>
          <p:nvPr/>
        </p:nvSpPr>
        <p:spPr bwMode="auto">
          <a:xfrm>
            <a:off x="58307" y="317426"/>
            <a:ext cx="404813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500" dirty="0"/>
              <a:t>1</a:t>
            </a:r>
          </a:p>
        </p:txBody>
      </p:sp>
      <p:pic>
        <p:nvPicPr>
          <p:cNvPr id="20" name="Countdown_timer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399604" y="252667"/>
            <a:ext cx="3520580" cy="264043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6EAD616-51AC-410D-9DE1-A00F6404752D}"/>
              </a:ext>
            </a:extLst>
          </p:cNvPr>
          <p:cNvSpPr/>
          <p:nvPr/>
        </p:nvSpPr>
        <p:spPr>
          <a:xfrm>
            <a:off x="811853" y="4300812"/>
            <a:ext cx="3520580" cy="115118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9BAC192-45B3-4E6A-9E2A-E1A26FAF281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8645" t="2527" r="2311" b="18600"/>
          <a:stretch/>
        </p:blipFill>
        <p:spPr>
          <a:xfrm>
            <a:off x="1561219" y="1462851"/>
            <a:ext cx="3008865" cy="274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167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1" name="Group 9"/>
          <p:cNvGrpSpPr>
            <a:grpSpLocks/>
          </p:cNvGrpSpPr>
          <p:nvPr/>
        </p:nvGrpSpPr>
        <p:grpSpPr bwMode="auto">
          <a:xfrm>
            <a:off x="5191548" y="4429536"/>
            <a:ext cx="2704889" cy="931244"/>
            <a:chOff x="3161" y="2537"/>
            <a:chExt cx="1814" cy="720"/>
          </a:xfrm>
          <a:solidFill>
            <a:srgbClr val="FFC000"/>
          </a:solidFill>
        </p:grpSpPr>
        <p:sp>
          <p:nvSpPr>
            <p:cNvPr id="3090" name="AutoShape 6"/>
            <p:cNvSpPr>
              <a:spLocks noChangeArrowheads="1"/>
            </p:cNvSpPr>
            <p:nvPr/>
          </p:nvSpPr>
          <p:spPr bwMode="auto">
            <a:xfrm>
              <a:off x="3161" y="2537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212" y="2686"/>
                  <a:ext cx="1733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b) </a:t>
                  </a:r>
                  <a14:m>
                    <m:oMath xmlns:m="http://schemas.openxmlformats.org/officeDocument/2006/math">
                      <m:r>
                        <a:rPr lang="en-GB" altLang="en-US" sz="27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altLang="en-US" sz="2700" i="1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begChr m:val="|"/>
                          <m:endChr m:val="|"/>
                          <m:ctrlPr>
                            <a:rPr lang="en-GB" altLang="en-US" sz="2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altLang="en-US" sz="27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2" name="Text 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12" y="2686"/>
                  <a:ext cx="1733" cy="393"/>
                </a:xfrm>
                <a:prstGeom prst="rect">
                  <a:avLst/>
                </a:prstGeom>
                <a:blipFill>
                  <a:blip r:embed="rId4"/>
                  <a:stretch>
                    <a:fillRect l="-2830" t="-10714" b="-30952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5191548" y="5604811"/>
            <a:ext cx="2650941" cy="931245"/>
            <a:chOff x="3322" y="2602"/>
            <a:chExt cx="1814" cy="720"/>
          </a:xfrm>
          <a:solidFill>
            <a:schemeClr val="bg1"/>
          </a:solidFill>
        </p:grpSpPr>
        <p:sp>
          <p:nvSpPr>
            <p:cNvPr id="3" name="AutoShape 11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9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383" y="2765"/>
                  <a:ext cx="1744" cy="357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400" dirty="0"/>
                    <a:t>d) </a:t>
                  </a:r>
                  <a14:m>
                    <m:oMath xmlns:m="http://schemas.openxmlformats.org/officeDocument/2006/math">
                      <m:r>
                        <a:rPr lang="en-GB" altLang="en-US" sz="2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altLang="en-US" sz="2400" i="1">
                          <a:latin typeface="Cambria Math" panose="02040503050406030204" pitchFamily="18" charset="0"/>
                        </a:rPr>
                        <m:t>=−(</m:t>
                      </m:r>
                      <m:d>
                        <m:dPr>
                          <m:begChr m:val="|"/>
                          <m:endChr m:val="|"/>
                          <m:ctrlPr>
                            <a:rPr lang="en-GB" alt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alt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+1)</m:t>
                      </m:r>
                    </m:oMath>
                  </a14:m>
                  <a:endParaRPr lang="en-GB" altLang="en-US" sz="2400" dirty="0"/>
                </a:p>
              </p:txBody>
            </p:sp>
          </mc:Choice>
          <mc:Fallback xmlns="">
            <p:sp>
              <p:nvSpPr>
                <p:cNvPr id="3089" name="Text 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83" y="2765"/>
                  <a:ext cx="1744" cy="357"/>
                </a:xfrm>
                <a:prstGeom prst="rect">
                  <a:avLst/>
                </a:prstGeom>
                <a:blipFill>
                  <a:blip r:embed="rId5"/>
                  <a:stretch>
                    <a:fillRect l="-2392" t="-9211" r="-957" b="-30263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5" name="Group 13"/>
          <p:cNvGrpSpPr>
            <a:grpSpLocks/>
          </p:cNvGrpSpPr>
          <p:nvPr/>
        </p:nvGrpSpPr>
        <p:grpSpPr bwMode="auto">
          <a:xfrm>
            <a:off x="1141912" y="4429535"/>
            <a:ext cx="2860462" cy="931245"/>
            <a:chOff x="3322" y="2602"/>
            <a:chExt cx="1814" cy="720"/>
          </a:xfrm>
          <a:solidFill>
            <a:srgbClr val="00B050"/>
          </a:solidFill>
        </p:grpSpPr>
        <p:sp>
          <p:nvSpPr>
            <p:cNvPr id="3086" name="AutoShape 14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389" y="2751"/>
                  <a:ext cx="1661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a) </a:t>
                  </a:r>
                  <a14:m>
                    <m:oMath xmlns:m="http://schemas.openxmlformats.org/officeDocument/2006/math"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3087" name="Text 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89" y="2751"/>
                  <a:ext cx="1661" cy="393"/>
                </a:xfrm>
                <a:prstGeom prst="rect">
                  <a:avLst/>
                </a:prstGeom>
                <a:blipFill>
                  <a:blip r:embed="rId6"/>
                  <a:stretch>
                    <a:fillRect l="-2098" t="-10714" b="-30952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1141912" y="5604810"/>
            <a:ext cx="2860462" cy="931245"/>
            <a:chOff x="3322" y="2602"/>
            <a:chExt cx="1814" cy="720"/>
          </a:xfrm>
          <a:solidFill>
            <a:srgbClr val="FF0000"/>
          </a:solidFill>
        </p:grpSpPr>
        <p:sp>
          <p:nvSpPr>
            <p:cNvPr id="3084" name="AutoShape 17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340" y="2765"/>
                  <a:ext cx="1758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c) </a:t>
                  </a:r>
                  <a14:m>
                    <m:oMath xmlns:m="http://schemas.openxmlformats.org/officeDocument/2006/math">
                      <m:r>
                        <a:rPr lang="en-GB" altLang="en-US" sz="27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altLang="en-US" sz="27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altLang="en-US" sz="2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altLang="en-US" sz="27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4" name="Text 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40" y="2765"/>
                  <a:ext cx="1758" cy="393"/>
                </a:xfrm>
                <a:prstGeom prst="rect">
                  <a:avLst/>
                </a:prstGeom>
                <a:blipFill>
                  <a:blip r:embed="rId7"/>
                  <a:stretch>
                    <a:fillRect t="-10843" b="-32530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758580" y="247677"/>
            <a:ext cx="4432968" cy="1151181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200" dirty="0">
                <a:latin typeface="+mn-lt"/>
              </a:rPr>
              <a:t>What is the equation of this graph?</a:t>
            </a:r>
            <a:endParaRPr lang="en-US" altLang="en-US" sz="2200" dirty="0">
              <a:latin typeface="+mn-lt"/>
            </a:endParaRPr>
          </a:p>
        </p:txBody>
      </p:sp>
      <p:sp>
        <p:nvSpPr>
          <p:cNvPr id="3079" name="Text Box 22"/>
          <p:cNvSpPr txBox="1">
            <a:spLocks noChangeArrowheads="1"/>
          </p:cNvSpPr>
          <p:nvPr/>
        </p:nvSpPr>
        <p:spPr bwMode="auto">
          <a:xfrm>
            <a:off x="1325167" y="1250157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3080" name="Text Box 23"/>
          <p:cNvSpPr txBox="1">
            <a:spLocks noChangeArrowheads="1"/>
          </p:cNvSpPr>
          <p:nvPr/>
        </p:nvSpPr>
        <p:spPr bwMode="auto">
          <a:xfrm>
            <a:off x="58307" y="317426"/>
            <a:ext cx="404813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500" dirty="0"/>
              <a:t>2</a:t>
            </a:r>
          </a:p>
        </p:txBody>
      </p:sp>
      <p:pic>
        <p:nvPicPr>
          <p:cNvPr id="20" name="Countdown_timer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399604" y="252667"/>
            <a:ext cx="3520580" cy="264043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6EAD616-51AC-410D-9DE1-A00F6404752D}"/>
              </a:ext>
            </a:extLst>
          </p:cNvPr>
          <p:cNvSpPr/>
          <p:nvPr/>
        </p:nvSpPr>
        <p:spPr>
          <a:xfrm>
            <a:off x="4817376" y="4319566"/>
            <a:ext cx="3520580" cy="115118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CD74101-AED7-4BB9-86AE-EAA2F46E1E5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6123" t="2625" b="14067"/>
          <a:stretch/>
        </p:blipFill>
        <p:spPr>
          <a:xfrm>
            <a:off x="1504541" y="1497219"/>
            <a:ext cx="2874018" cy="268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28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1" name="Group 9"/>
          <p:cNvGrpSpPr>
            <a:grpSpLocks/>
          </p:cNvGrpSpPr>
          <p:nvPr/>
        </p:nvGrpSpPr>
        <p:grpSpPr bwMode="auto">
          <a:xfrm>
            <a:off x="5195870" y="3891760"/>
            <a:ext cx="2704889" cy="931244"/>
            <a:chOff x="3161" y="2537"/>
            <a:chExt cx="1814" cy="720"/>
          </a:xfrm>
          <a:solidFill>
            <a:srgbClr val="FFC000"/>
          </a:solidFill>
        </p:grpSpPr>
        <p:sp>
          <p:nvSpPr>
            <p:cNvPr id="3090" name="AutoShape 6"/>
            <p:cNvSpPr>
              <a:spLocks noChangeArrowheads="1"/>
            </p:cNvSpPr>
            <p:nvPr/>
          </p:nvSpPr>
          <p:spPr bwMode="auto">
            <a:xfrm>
              <a:off x="3161" y="2537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175" y="2619"/>
                  <a:ext cx="1733" cy="527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b) </a:t>
                  </a:r>
                  <a14:m>
                    <m:oMath xmlns:m="http://schemas.openxmlformats.org/officeDocument/2006/math"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 , </m:t>
                      </m:r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≥1</m:t>
                      </m:r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2" name="Text 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175" y="2619"/>
                  <a:ext cx="1733" cy="527"/>
                </a:xfrm>
                <a:prstGeom prst="rect">
                  <a:avLst/>
                </a:prstGeom>
                <a:blipFill>
                  <a:blip r:embed="rId4"/>
                  <a:stretch>
                    <a:fillRect l="-2123" b="-8036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5195870" y="5067034"/>
            <a:ext cx="2650941" cy="931245"/>
            <a:chOff x="3322" y="2602"/>
            <a:chExt cx="1814" cy="720"/>
          </a:xfrm>
          <a:solidFill>
            <a:schemeClr val="bg1"/>
          </a:solidFill>
        </p:grpSpPr>
        <p:sp>
          <p:nvSpPr>
            <p:cNvPr id="3" name="AutoShape 11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9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464" y="2698"/>
                  <a:ext cx="1570" cy="527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d)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altLang="en-US" sz="27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altLang="en-US" sz="27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altLang="en-US" sz="2700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GB" altLang="en-US" sz="27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700" i="1">
                          <a:latin typeface="Cambria Math" panose="02040503050406030204" pitchFamily="18" charset="0"/>
                        </a:rPr>
                        <m:t>≤1</m:t>
                      </m:r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3089" name="Text 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64" y="2698"/>
                  <a:ext cx="1570" cy="527"/>
                </a:xfrm>
                <a:prstGeom prst="rect">
                  <a:avLst/>
                </a:prstGeom>
                <a:blipFill>
                  <a:blip r:embed="rId5"/>
                  <a:stretch>
                    <a:fillRect b="-9009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5" name="Group 13"/>
          <p:cNvGrpSpPr>
            <a:grpSpLocks/>
          </p:cNvGrpSpPr>
          <p:nvPr/>
        </p:nvGrpSpPr>
        <p:grpSpPr bwMode="auto">
          <a:xfrm>
            <a:off x="1146234" y="3891759"/>
            <a:ext cx="2860462" cy="931245"/>
            <a:chOff x="3322" y="2602"/>
            <a:chExt cx="1814" cy="720"/>
          </a:xfrm>
          <a:solidFill>
            <a:srgbClr val="00B050"/>
          </a:solidFill>
        </p:grpSpPr>
        <p:sp>
          <p:nvSpPr>
            <p:cNvPr id="3086" name="AutoShape 14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389" y="2668"/>
                  <a:ext cx="1661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a) </a:t>
                  </a:r>
                  <a14:m>
                    <m:oMath xmlns:m="http://schemas.openxmlformats.org/officeDocument/2006/math"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≥1</m:t>
                      </m:r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3087" name="Text 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89" y="2668"/>
                  <a:ext cx="1661" cy="393"/>
                </a:xfrm>
                <a:prstGeom prst="rect">
                  <a:avLst/>
                </a:prstGeom>
                <a:blipFill>
                  <a:blip r:embed="rId6"/>
                  <a:stretch>
                    <a:fillRect t="-9524" b="-30952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1141504" y="5067034"/>
            <a:ext cx="2865193" cy="931245"/>
            <a:chOff x="3319" y="2602"/>
            <a:chExt cx="1817" cy="720"/>
          </a:xfrm>
          <a:solidFill>
            <a:srgbClr val="FF0000"/>
          </a:solidFill>
        </p:grpSpPr>
        <p:sp>
          <p:nvSpPr>
            <p:cNvPr id="3084" name="AutoShape 17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319" y="2707"/>
                  <a:ext cx="1758" cy="527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c) </a:t>
                  </a:r>
                  <a14:m>
                    <m:oMath xmlns:m="http://schemas.openxmlformats.org/officeDocument/2006/math"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4" name="Text 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19" y="2707"/>
                  <a:ext cx="1758" cy="527"/>
                </a:xfrm>
                <a:prstGeom prst="rect">
                  <a:avLst/>
                </a:prstGeom>
                <a:blipFill>
                  <a:blip r:embed="rId7"/>
                  <a:stretch>
                    <a:fillRect b="-8929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20"/>
              <p:cNvSpPr>
                <a:spLocks noChangeArrowheads="1"/>
              </p:cNvSpPr>
              <p:nvPr/>
            </p:nvSpPr>
            <p:spPr bwMode="auto">
              <a:xfrm>
                <a:off x="758580" y="247677"/>
                <a:ext cx="4432968" cy="1151181"/>
              </a:xfrm>
              <a:prstGeom prst="roundRect">
                <a:avLst>
                  <a:gd name="adj" fmla="val 16667"/>
                </a:avLst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2200" dirty="0">
                    <a:latin typeface="+mn-lt"/>
                  </a:rPr>
                  <a:t>Solve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alt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altLang="en-US" sz="2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alt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altLang="en-US" sz="22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GB" altLang="en-US" sz="2200" b="0" i="1" smtClean="0">
                        <a:latin typeface="Cambria Math" panose="02040503050406030204" pitchFamily="18" charset="0"/>
                      </a:rPr>
                      <m:t>≥2−</m:t>
                    </m:r>
                    <m:r>
                      <a:rPr lang="en-GB" alt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altLang="en-US" sz="22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AutoShap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8580" y="247677"/>
                <a:ext cx="4432968" cy="1151181"/>
              </a:xfrm>
              <a:prstGeom prst="roundRect">
                <a:avLst>
                  <a:gd name="adj" fmla="val 16667"/>
                </a:avLst>
              </a:prstGeom>
              <a:blipFill>
                <a:blip r:embed="rId8"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9" name="Text Box 22"/>
          <p:cNvSpPr txBox="1">
            <a:spLocks noChangeArrowheads="1"/>
          </p:cNvSpPr>
          <p:nvPr/>
        </p:nvSpPr>
        <p:spPr bwMode="auto">
          <a:xfrm>
            <a:off x="1325167" y="1250157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3080" name="Text Box 23"/>
          <p:cNvSpPr txBox="1">
            <a:spLocks noChangeArrowheads="1"/>
          </p:cNvSpPr>
          <p:nvPr/>
        </p:nvSpPr>
        <p:spPr bwMode="auto">
          <a:xfrm>
            <a:off x="58307" y="317426"/>
            <a:ext cx="404813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500" dirty="0"/>
              <a:t>3</a:t>
            </a:r>
          </a:p>
        </p:txBody>
      </p:sp>
      <p:pic>
        <p:nvPicPr>
          <p:cNvPr id="20" name="Countdown_timer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399604" y="252667"/>
            <a:ext cx="3520580" cy="264043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6EAD616-51AC-410D-9DE1-A00F6404752D}"/>
              </a:ext>
            </a:extLst>
          </p:cNvPr>
          <p:cNvSpPr/>
          <p:nvPr/>
        </p:nvSpPr>
        <p:spPr>
          <a:xfrm>
            <a:off x="4788024" y="3789040"/>
            <a:ext cx="3520580" cy="115118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339590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F4A154C4641E49BD6DB2899EAF25E9" ma:contentTypeVersion="13" ma:contentTypeDescription="Create a new document." ma:contentTypeScope="" ma:versionID="23bc477752390507dc2cffcd22a104a8">
  <xsd:schema xmlns:xsd="http://www.w3.org/2001/XMLSchema" xmlns:xs="http://www.w3.org/2001/XMLSchema" xmlns:p="http://schemas.microsoft.com/office/2006/metadata/properties" xmlns:ns3="78db98b4-7c56-4667-9532-fea666d1edab" xmlns:ns4="00eee050-7eda-4a68-8825-514e694f5f09" targetNamespace="http://schemas.microsoft.com/office/2006/metadata/properties" ma:root="true" ma:fieldsID="8007d9db6d91cd99dd6d826ae72dde73" ns3:_="" ns4:_="">
    <xsd:import namespace="78db98b4-7c56-4667-9532-fea666d1edab"/>
    <xsd:import namespace="00eee050-7eda-4a68-8825-514e694f5f0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db98b4-7c56-4667-9532-fea666d1ed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eee050-7eda-4a68-8825-514e694f5f0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BC0619D-FC66-46B2-A25B-EBEA1DD0FA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db98b4-7c56-4667-9532-fea666d1edab"/>
    <ds:schemaRef ds:uri="00eee050-7eda-4a68-8825-514e694f5f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1DCCA78-C56C-405E-8C43-04FA3043EE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BE4305-8AD2-4A4D-9BC1-BECE7175A031}">
  <ds:schemaRefs>
    <ds:schemaRef ds:uri="00eee050-7eda-4a68-8825-514e694f5f09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78db98b4-7c56-4667-9532-fea666d1edab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</TotalTime>
  <Words>153</Words>
  <Application>Microsoft Office PowerPoint</Application>
  <PresentationFormat>On-screen Show (4:3)</PresentationFormat>
  <Paragraphs>19</Paragraphs>
  <Slides>4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Cambria Math</vt:lpstr>
      <vt:lpstr>Office Theme</vt:lpstr>
      <vt:lpstr>Solving modulus problems (2.7)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5- Radians</dc:title>
  <dc:creator>Berwick, Chris</dc:creator>
  <cp:lastModifiedBy>Mr G Westwater (Staff)</cp:lastModifiedBy>
  <cp:revision>20</cp:revision>
  <dcterms:created xsi:type="dcterms:W3CDTF">2020-04-22T14:47:14Z</dcterms:created>
  <dcterms:modified xsi:type="dcterms:W3CDTF">2021-02-19T16:26:05Z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0x010100C5F4A154C4641E49BD6DB2899EAF25E9</vt:lpwstr>
  </property>
</Properties>
</file>