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39609"/>
            <a:ext cx="8515350" cy="1325563"/>
          </a:xfrm>
        </p:spPr>
        <p:txBody>
          <a:bodyPr/>
          <a:lstStyle/>
          <a:p>
            <a:pPr algn="ctr"/>
            <a:r>
              <a:rPr lang="en-GB" b="1" dirty="0"/>
              <a:t>Combining transformations (2.6)</a:t>
            </a:r>
          </a:p>
        </p:txBody>
      </p:sp>
    </p:spTree>
    <p:extLst>
      <p:ext uri="{BB962C8B-B14F-4D97-AF65-F5344CB8AC3E}">
        <p14:creationId xmlns:p14="http://schemas.microsoft.com/office/powerpoint/2010/main" val="135611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48064" y="3717032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2,1)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48064" y="4892306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2,−1)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98428" y="371703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(2,−1)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098428" y="4892306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−2,1)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463120" y="231152"/>
                <a:ext cx="4868020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The minimum point of 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en-US" sz="22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2,−1</m:t>
                        </m:r>
                      </m:e>
                    </m:d>
                  </m:oMath>
                </a14:m>
                <a:r>
                  <a:rPr lang="en-US" altLang="en-US" sz="220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>
                    <a:latin typeface="+mn-lt"/>
                  </a:rPr>
                  <a:t>What is the minimum point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0" y="231152"/>
                <a:ext cx="4868020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04476" y="353994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4755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48064" y="3717032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−6,1)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48064" y="4892306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−6,9)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98428" y="371703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(−18,3)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098428" y="4892306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−2,3)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463120" y="231152"/>
                <a:ext cx="4868020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The minimum point of 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en-US" sz="22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−6,3</m:t>
                        </m:r>
                      </m:e>
                    </m:d>
                  </m:oMath>
                </a14:m>
                <a:r>
                  <a:rPr lang="en-US" altLang="en-US" sz="220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>
                    <a:latin typeface="+mn-lt"/>
                  </a:rPr>
                  <a:t>What is the minimum point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2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0" y="231152"/>
                <a:ext cx="4868020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68369" y="478169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607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48064" y="3717032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5,4)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48064" y="4892306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3,6)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98428" y="371703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(1,4)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098428" y="4892306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3,2)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463120" y="231152"/>
                <a:ext cx="4868020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The minimum point of 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en-US" sz="22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 altLang="en-US" sz="220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>
                    <a:latin typeface="+mn-lt"/>
                  </a:rPr>
                  <a:t>What is the minimum point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200" b="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0" y="231152"/>
                <a:ext cx="4868020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999" r="-87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30172" y="414327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04476" y="3588308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5105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463120" y="231152"/>
                <a:ext cx="4868020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What transformation takes the graph of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sz="2200" dirty="0">
                    <a:latin typeface="+mn-lt"/>
                  </a:rPr>
                  <a:t> to the graph of 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alt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0" y="231152"/>
                <a:ext cx="4868020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104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30172" y="414327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081B75-AECE-4A56-A6B0-2711C4B98E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52" b="77398"/>
          <a:stretch/>
        </p:blipFill>
        <p:spPr>
          <a:xfrm>
            <a:off x="755575" y="3573016"/>
            <a:ext cx="3711677" cy="10081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AB425F-E3EC-4207-AD7D-E1415FAFD5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52" t="22602" b="55597"/>
          <a:stretch/>
        </p:blipFill>
        <p:spPr>
          <a:xfrm>
            <a:off x="4860032" y="3573016"/>
            <a:ext cx="3848051" cy="10081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0A6409-11C3-4825-91A9-2F81D0E26F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52" t="44403" b="33197"/>
          <a:stretch/>
        </p:blipFill>
        <p:spPr>
          <a:xfrm>
            <a:off x="755575" y="4942042"/>
            <a:ext cx="3745039" cy="10081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86B1E73-384C-4399-B9C0-F1F786820F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52" t="67069" b="9934"/>
          <a:stretch/>
        </p:blipFill>
        <p:spPr>
          <a:xfrm>
            <a:off x="4833348" y="4942042"/>
            <a:ext cx="3874735" cy="10708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010425" y="487050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0902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569971" y="313652"/>
                <a:ext cx="4694647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Which of the following correctly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describes the transformation from: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sz="2200" dirty="0">
                    <a:latin typeface="+mn-lt"/>
                  </a:rPr>
                  <a:t> to the graph of 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US" altLang="en-US" sz="22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971" y="313652"/>
                <a:ext cx="4694647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1571" b="-942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30172" y="414327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D044D-8D87-421C-BCAE-0D0B78D2D9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972" r="21995" b="60410"/>
          <a:stretch/>
        </p:blipFill>
        <p:spPr>
          <a:xfrm>
            <a:off x="225474" y="3717032"/>
            <a:ext cx="4346526" cy="784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57F676-9380-4552-B62E-AE8018456B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551" r="21995" b="40831"/>
          <a:stretch/>
        </p:blipFill>
        <p:spPr>
          <a:xfrm>
            <a:off x="4797474" y="3720466"/>
            <a:ext cx="4346526" cy="784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1A2B21-61B5-4806-818E-B9BDB43F97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986" r="21995" b="20396"/>
          <a:stretch/>
        </p:blipFill>
        <p:spPr>
          <a:xfrm>
            <a:off x="232578" y="4823269"/>
            <a:ext cx="4346526" cy="78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BEC41-5A68-4506-B564-1757307C93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382" r="21995"/>
          <a:stretch/>
        </p:blipFill>
        <p:spPr>
          <a:xfrm>
            <a:off x="4797474" y="4823268"/>
            <a:ext cx="4346526" cy="7848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97474" y="4522799"/>
            <a:ext cx="4239022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0149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C0619D-FC66-46B2-A25B-EBEA1DD0F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CCA78-C56C-405E-8C43-04FA3043E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E4305-8AD2-4A4D-9BC1-BECE7175A031}">
  <ds:schemaRefs>
    <ds:schemaRef ds:uri="http://schemas.microsoft.com/office/2006/documentManagement/types"/>
    <ds:schemaRef ds:uri="http://schemas.microsoft.com/office/2006/metadata/properties"/>
    <ds:schemaRef ds:uri="78db98b4-7c56-4667-9532-fea666d1edab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220</Words>
  <Application>Microsoft Office PowerPoint</Application>
  <PresentationFormat>On-screen Show (4:3)</PresentationFormat>
  <Paragraphs>29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Combining transformations (2.6)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19</cp:revision>
  <dcterms:created xsi:type="dcterms:W3CDTF">2020-04-22T14:47:14Z</dcterms:created>
  <dcterms:modified xsi:type="dcterms:W3CDTF">2021-02-19T16:25:21Z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