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95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96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97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image" Target="../media/image98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99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Mini whiteboard quiz on transformations!</a:t>
            </a:r>
          </a:p>
        </p:txBody>
      </p:sp>
    </p:spTree>
    <p:extLst>
      <p:ext uri="{BB962C8B-B14F-4D97-AF65-F5344CB8AC3E}">
        <p14:creationId xmlns:p14="http://schemas.microsoft.com/office/powerpoint/2010/main" val="48613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4000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D9FC489-C824-482E-A687-2C1E5AE4B830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4,6</m:t>
                      </m:r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D9FC489-C824-482E-A687-2C1E5AE4B8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3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4000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B93A9B3-D1B6-450D-9A86-3AE895F03D94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3,1</m:t>
                      </m:r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B93A9B3-D1B6-450D-9A86-3AE895F03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1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4000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5629C1-BF0C-455A-AB9D-3878E036AAE3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234230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7,−4</m:t>
                      </m:r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5629C1-BF0C-455A-AB9D-3878E036A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2342308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03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C57CDD4-D972-4428-9891-77E71739A3F4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6,0</m:t>
                      </m:r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C57CDD4-D972-4428-9891-77E71739A3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177965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86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79049D-B819-4836-9490-912AA49C16B9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212109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6,11</m:t>
                      </m:r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79049D-B819-4836-9490-912AA49C16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212109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4000" dirty="0"/>
                  <a:t>The point </a:t>
                </a:r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(6,4) </m:t>
                    </m:r>
                  </m:oMath>
                </a14:m>
                <a:r>
                  <a:rPr lang="en-GB" sz="4000" dirty="0"/>
                  <a:t>lies on the line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4000" dirty="0"/>
                  <a:t>. Find the image of this point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000" dirty="0"/>
                  <a:t>on the graph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84784"/>
                <a:ext cx="8229600" cy="2952328"/>
              </a:xfrm>
              <a:blipFill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CB65CB-F3C2-4523-9C18-F862F8700B43}"/>
                  </a:ext>
                </a:extLst>
              </p:cNvPr>
              <p:cNvSpPr/>
              <p:nvPr/>
            </p:nvSpPr>
            <p:spPr>
              <a:xfrm>
                <a:off x="3682173" y="4149080"/>
                <a:ext cx="2181431" cy="1752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48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8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48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4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,4</m:t>
                          </m:r>
                        </m:e>
                      </m:d>
                      <m:r>
                        <a:rPr lang="en-GB" sz="4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CB65CB-F3C2-4523-9C18-F862F8700B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173" y="4149080"/>
                <a:ext cx="2181431" cy="17520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30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C0619D-FC66-46B2-A25B-EBEA1DD0FA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CCA78-C56C-405E-8C43-04FA3043E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E4305-8AD2-4A4D-9BC1-BECE7175A03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245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Mini whiteboard quiz on transformations!</vt:lpstr>
      <vt:lpstr>The point A(6,4) lies on the line y=f(x). Find the image of this point on the graph y=f(x+2)+2 </vt:lpstr>
      <vt:lpstr>The point A(6,4) lies on the line y=f(x). Find the image of this point on the graph y=1/4 f(2x) </vt:lpstr>
      <vt:lpstr>The point A(6,4) lies on the line y=f(x). Find the image of this point on the graph y=-f(x-1) </vt:lpstr>
      <vt:lpstr>The point A(6,4) lies on the line y=f(x). Find the image of this point on the graph y=|f(x)-4|</vt:lpstr>
      <vt:lpstr>The point A(6,4) lies on the line y=f(x). Find the image of this point on the graph y=3f(x)-1</vt:lpstr>
      <vt:lpstr>The point A(6,4) lies on the line y=f(x). Find the image of this point on the graph y=f(3x-2)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21</cp:revision>
  <dcterms:created xsi:type="dcterms:W3CDTF">2020-04-22T14:47:14Z</dcterms:created>
  <dcterms:modified xsi:type="dcterms:W3CDTF">2021-02-19T16:27:24Z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