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940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png"/><Relationship Id="rId2" Type="http://schemas.openxmlformats.org/officeDocument/2006/relationships/image" Target="../media/image95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png"/><Relationship Id="rId2" Type="http://schemas.openxmlformats.org/officeDocument/2006/relationships/image" Target="../media/image96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png"/><Relationship Id="rId2" Type="http://schemas.openxmlformats.org/officeDocument/2006/relationships/image" Target="../media/image97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4.png"/><Relationship Id="rId2" Type="http://schemas.openxmlformats.org/officeDocument/2006/relationships/image" Target="../media/image98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5.png"/><Relationship Id="rId2" Type="http://schemas.openxmlformats.org/officeDocument/2006/relationships/image" Target="../media/image99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/>
              <a:t>Mini whiteboard quiz on transformations!</a:t>
            </a:r>
          </a:p>
        </p:txBody>
      </p:sp>
    </p:spTree>
    <p:extLst>
      <p:ext uri="{BB962C8B-B14F-4D97-AF65-F5344CB8AC3E}">
        <p14:creationId xmlns:p14="http://schemas.microsoft.com/office/powerpoint/2010/main" val="48613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395536" y="1484784"/>
                <a:ext cx="8229600" cy="2952328"/>
              </a:xfrm>
            </p:spPr>
            <p:txBody>
              <a:bodyPr>
                <a:normAutofit/>
              </a:bodyPr>
              <a:lstStyle/>
              <a:p>
                <a:r>
                  <a:rPr lang="en-GB" sz="4000" dirty="0"/>
                  <a:t>The point </a:t>
                </a:r>
                <a14:m>
                  <m:oMath xmlns:m="http://schemas.openxmlformats.org/officeDocument/2006/math">
                    <m:r>
                      <a:rPr lang="en-GB" sz="4000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(6,4) </m:t>
                    </m:r>
                  </m:oMath>
                </a14:m>
                <a:r>
                  <a:rPr lang="en-GB" sz="4000" dirty="0"/>
                  <a:t>lies on the line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4000" dirty="0"/>
                  <a:t>. Find the image of this point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4000" dirty="0"/>
                  <a:t>on the graph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4000" dirty="0"/>
                  <a:t> 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95536" y="1484784"/>
                <a:ext cx="8229600" cy="2952328"/>
              </a:xfrm>
              <a:blipFill>
                <a:blip r:embed="rId2"/>
                <a:stretch>
                  <a:fillRect r="-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2D9FC489-C824-482E-A687-2C1E5AE4B830}"/>
                  </a:ext>
                </a:extLst>
              </p:cNvPr>
              <p:cNvSpPr/>
              <p:nvPr/>
            </p:nvSpPr>
            <p:spPr>
              <a:xfrm>
                <a:off x="3682173" y="4149080"/>
                <a:ext cx="1779654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48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4,6</m:t>
                      </m:r>
                      <m:r>
                        <a:rPr lang="en-GB" sz="48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GB" sz="4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2D9FC489-C824-482E-A687-2C1E5AE4B8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173" y="4149080"/>
                <a:ext cx="1779654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733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395536" y="1484784"/>
                <a:ext cx="8229600" cy="2952328"/>
              </a:xfrm>
            </p:spPr>
            <p:txBody>
              <a:bodyPr>
                <a:normAutofit/>
              </a:bodyPr>
              <a:lstStyle/>
              <a:p>
                <a:r>
                  <a:rPr lang="en-GB" sz="4000" dirty="0"/>
                  <a:t>The point </a:t>
                </a:r>
                <a14:m>
                  <m:oMath xmlns:m="http://schemas.openxmlformats.org/officeDocument/2006/math">
                    <m:r>
                      <a:rPr lang="en-GB" sz="4000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(6,4) </m:t>
                    </m:r>
                  </m:oMath>
                </a14:m>
                <a:r>
                  <a:rPr lang="en-GB" sz="4000" dirty="0"/>
                  <a:t>lies on the line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4000" dirty="0"/>
                  <a:t>. Find the image of this point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4000" dirty="0"/>
                  <a:t>on the graph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4000" dirty="0"/>
                  <a:t> 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95536" y="1484784"/>
                <a:ext cx="8229600" cy="2952328"/>
              </a:xfrm>
              <a:blipFill>
                <a:blip r:embed="rId2"/>
                <a:stretch>
                  <a:fillRect r="-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6B93A9B3-D1B6-450D-9A86-3AE895F03D94}"/>
                  </a:ext>
                </a:extLst>
              </p:cNvPr>
              <p:cNvSpPr/>
              <p:nvPr/>
            </p:nvSpPr>
            <p:spPr>
              <a:xfrm>
                <a:off x="3682173" y="4149080"/>
                <a:ext cx="1779654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48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3,1</m:t>
                      </m:r>
                      <m:r>
                        <a:rPr lang="en-GB" sz="48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GB" sz="4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6B93A9B3-D1B6-450D-9A86-3AE895F03D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173" y="4149080"/>
                <a:ext cx="1779654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819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395536" y="1484784"/>
                <a:ext cx="8229600" cy="2952328"/>
              </a:xfrm>
            </p:spPr>
            <p:txBody>
              <a:bodyPr>
                <a:normAutofit/>
              </a:bodyPr>
              <a:lstStyle/>
              <a:p>
                <a:r>
                  <a:rPr lang="en-GB" sz="4000" dirty="0"/>
                  <a:t>The point </a:t>
                </a:r>
                <a14:m>
                  <m:oMath xmlns:m="http://schemas.openxmlformats.org/officeDocument/2006/math">
                    <m:r>
                      <a:rPr lang="en-GB" sz="4000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(6,4) </m:t>
                    </m:r>
                  </m:oMath>
                </a14:m>
                <a:r>
                  <a:rPr lang="en-GB" sz="4000" dirty="0"/>
                  <a:t>lies on the line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4000" dirty="0"/>
                  <a:t>. Find the image of this point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4000" dirty="0"/>
                  <a:t>on the graph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GB" sz="4000" dirty="0"/>
                  <a:t> 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95536" y="1484784"/>
                <a:ext cx="8229600" cy="2952328"/>
              </a:xfrm>
              <a:blipFill>
                <a:blip r:embed="rId2"/>
                <a:stretch>
                  <a:fillRect r="-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85629C1-BF0C-455A-AB9D-3878E036AAE3}"/>
                  </a:ext>
                </a:extLst>
              </p:cNvPr>
              <p:cNvSpPr/>
              <p:nvPr/>
            </p:nvSpPr>
            <p:spPr>
              <a:xfrm>
                <a:off x="3682173" y="4149080"/>
                <a:ext cx="2342308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48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7,−4</m:t>
                      </m:r>
                      <m:r>
                        <a:rPr lang="en-GB" sz="48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GB" sz="4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85629C1-BF0C-455A-AB9D-3878E036AA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173" y="4149080"/>
                <a:ext cx="2342308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103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395536" y="1484784"/>
                <a:ext cx="8229600" cy="2952328"/>
              </a:xfrm>
            </p:spPr>
            <p:txBody>
              <a:bodyPr>
                <a:normAutofit/>
              </a:bodyPr>
              <a:lstStyle/>
              <a:p>
                <a:r>
                  <a:rPr lang="en-GB" sz="4000" dirty="0"/>
                  <a:t>The point </a:t>
                </a:r>
                <a14:m>
                  <m:oMath xmlns:m="http://schemas.openxmlformats.org/officeDocument/2006/math">
                    <m:r>
                      <a:rPr lang="en-GB" sz="4000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(6,4) </m:t>
                    </m:r>
                  </m:oMath>
                </a14:m>
                <a:r>
                  <a:rPr lang="en-GB" sz="4000" dirty="0"/>
                  <a:t>lies on the line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4000" dirty="0"/>
                  <a:t>. Find the image of this point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4000" dirty="0"/>
                  <a:t>on the graph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95536" y="1484784"/>
                <a:ext cx="8229600" cy="2952328"/>
              </a:xfrm>
              <a:blipFill>
                <a:blip r:embed="rId2"/>
                <a:stretch>
                  <a:fillRect r="-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5C57CDD4-D972-4428-9891-77E71739A3F4}"/>
                  </a:ext>
                </a:extLst>
              </p:cNvPr>
              <p:cNvSpPr/>
              <p:nvPr/>
            </p:nvSpPr>
            <p:spPr>
              <a:xfrm>
                <a:off x="3682173" y="4149080"/>
                <a:ext cx="1779654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48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6,0</m:t>
                      </m:r>
                      <m:r>
                        <a:rPr lang="en-GB" sz="48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GB" sz="4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5C57CDD4-D972-4428-9891-77E71739A3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173" y="4149080"/>
                <a:ext cx="1779654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386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395536" y="1484784"/>
                <a:ext cx="8229600" cy="2952328"/>
              </a:xfrm>
            </p:spPr>
            <p:txBody>
              <a:bodyPr>
                <a:normAutofit/>
              </a:bodyPr>
              <a:lstStyle/>
              <a:p>
                <a:r>
                  <a:rPr lang="en-GB" sz="4000" dirty="0"/>
                  <a:t>The point </a:t>
                </a:r>
                <a14:m>
                  <m:oMath xmlns:m="http://schemas.openxmlformats.org/officeDocument/2006/math">
                    <m:r>
                      <a:rPr lang="en-GB" sz="4000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(6,4) </m:t>
                    </m:r>
                  </m:oMath>
                </a14:m>
                <a:r>
                  <a:rPr lang="en-GB" sz="4000" dirty="0"/>
                  <a:t>lies on the line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4000" dirty="0"/>
                  <a:t>. Find the image of this point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4000" dirty="0"/>
                  <a:t>on the graph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95536" y="1484784"/>
                <a:ext cx="8229600" cy="2952328"/>
              </a:xfrm>
              <a:blipFill>
                <a:blip r:embed="rId2"/>
                <a:stretch>
                  <a:fillRect r="-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79049D-B819-4836-9490-912AA49C16B9}"/>
                  </a:ext>
                </a:extLst>
              </p:cNvPr>
              <p:cNvSpPr/>
              <p:nvPr/>
            </p:nvSpPr>
            <p:spPr>
              <a:xfrm>
                <a:off x="3682173" y="4149080"/>
                <a:ext cx="2121093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48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6,11</m:t>
                      </m:r>
                      <m:r>
                        <a:rPr lang="en-GB" sz="48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GB" sz="4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079049D-B819-4836-9490-912AA49C16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173" y="4149080"/>
                <a:ext cx="2121093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65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395536" y="1484784"/>
                <a:ext cx="8229600" cy="2952328"/>
              </a:xfrm>
            </p:spPr>
            <p:txBody>
              <a:bodyPr>
                <a:normAutofit/>
              </a:bodyPr>
              <a:lstStyle/>
              <a:p>
                <a:r>
                  <a:rPr lang="en-GB" sz="4000" dirty="0"/>
                  <a:t>The point </a:t>
                </a:r>
                <a14:m>
                  <m:oMath xmlns:m="http://schemas.openxmlformats.org/officeDocument/2006/math">
                    <m:r>
                      <a:rPr lang="en-GB" sz="4000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(6,4) </m:t>
                    </m:r>
                  </m:oMath>
                </a14:m>
                <a:r>
                  <a:rPr lang="en-GB" sz="4000" dirty="0"/>
                  <a:t>lies on the line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4000" dirty="0"/>
                  <a:t>. Find the image of this point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4000" dirty="0"/>
                  <a:t>on the graph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95536" y="1484784"/>
                <a:ext cx="8229600" cy="2952328"/>
              </a:xfrm>
              <a:blipFill>
                <a:blip r:embed="rId2"/>
                <a:stretch>
                  <a:fillRect r="-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A3CB65CB-F3C2-4523-9C18-F862F8700B43}"/>
                  </a:ext>
                </a:extLst>
              </p:cNvPr>
              <p:cNvSpPr/>
              <p:nvPr/>
            </p:nvSpPr>
            <p:spPr>
              <a:xfrm>
                <a:off x="3682173" y="4149080"/>
                <a:ext cx="2181431" cy="1752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48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48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8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en-GB" sz="48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4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,4</m:t>
                          </m:r>
                        </m:e>
                      </m:d>
                      <m:r>
                        <a:rPr lang="en-GB" sz="48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4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A3CB65CB-F3C2-4523-9C18-F862F8700B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173" y="4149080"/>
                <a:ext cx="2181431" cy="17520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130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C0619D-FC66-46B2-A25B-EBEA1DD0FA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DCCA78-C56C-405E-8C43-04FA3043EE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BE4305-8AD2-4A4D-9BC1-BECE7175A031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245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Mini whiteboard quiz on transformations!</vt:lpstr>
      <vt:lpstr>The point A(6,4) lies on the line y=f(x). Find the image of this point on the graph y=f(x+2)+2 </vt:lpstr>
      <vt:lpstr>The point A(6,4) lies on the line y=f(x). Find the image of this point on the graph y=1/4 f(2x) </vt:lpstr>
      <vt:lpstr>The point A(6,4) lies on the line y=f(x). Find the image of this point on the graph y=-f(x-1) </vt:lpstr>
      <vt:lpstr>The point A(6,4) lies on the line y=f(x). Find the image of this point on the graph y=|f(x)-4|</vt:lpstr>
      <vt:lpstr>The point A(6,4) lies on the line y=f(x). Find the image of this point on the graph y=3f(x)-1</vt:lpstr>
      <vt:lpstr>The point A(6,4) lies on the line y=f(x). Find the image of this point on the graph y=f(3x-2)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21</cp:revision>
  <dcterms:created xsi:type="dcterms:W3CDTF">2020-04-22T14:47:14Z</dcterms:created>
  <dcterms:modified xsi:type="dcterms:W3CDTF">2021-02-19T16:27:24Z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