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EEEC92-A3CC-4907-B769-49B87C7F28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4325" y="2766218"/>
                <a:ext cx="8515350" cy="1325563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(2.5)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EEEC92-A3CC-4907-B769-49B87C7F2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4325" y="2766218"/>
                <a:ext cx="851535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5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blipFill>
                  <a:blip r:embed="rId5"/>
                  <a:stretch>
                    <a:fillRect l="-4423"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The equation of the graph on the left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is given. What is the equation of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graph on the right?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253675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4CA745-AA8A-4085-869A-65EEBC17E3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8715" r="6838"/>
          <a:stretch/>
        </p:blipFill>
        <p:spPr>
          <a:xfrm>
            <a:off x="104631" y="1550239"/>
            <a:ext cx="5209233" cy="20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l="-943"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4" y="2760"/>
                  <a:ext cx="1698" cy="393"/>
                </a:xfrm>
                <a:prstGeom prst="rect">
                  <a:avLst/>
                </a:prstGeom>
                <a:blipFill>
                  <a:blip r:embed="rId5"/>
                  <a:stretch>
                    <a:fillRect l="-2948"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en-US" sz="27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l="-233"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The equation of the graph on the left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is given. What is the equation of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graph on the right?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99359" y="433360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59DA94-CAD2-4A2B-A47B-FADF2C5CA2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28" t="47422" r="15743"/>
          <a:stretch/>
        </p:blipFill>
        <p:spPr>
          <a:xfrm>
            <a:off x="385863" y="1685888"/>
            <a:ext cx="4770967" cy="23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0619D-FC66-46B2-A25B-EBEA1DD0F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CCA78-C56C-405E-8C43-04FA3043E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E4305-8AD2-4A4D-9BC1-BECE7175A031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161</Words>
  <Application>Microsoft Office PowerPoint</Application>
  <PresentationFormat>On-screen Show (4:3)</PresentationFormat>
  <Paragraphs>17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Office Theme</vt:lpstr>
      <vt:lpstr>y=|f(x)| and y=f(|x|) (2.5)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18</cp:revision>
  <dcterms:created xsi:type="dcterms:W3CDTF">2020-04-22T14:47:14Z</dcterms:created>
  <dcterms:modified xsi:type="dcterms:W3CDTF">2021-02-19T16:24:28Z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