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5B0C-FE14-4C91-9D7E-C2198E506A64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9FD60-9650-4A59-AF7B-9C2466D13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3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6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image" Target="../media/image65.png"/><Relationship Id="rId16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86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92.png"/><Relationship Id="rId18" Type="http://schemas.openxmlformats.org/officeDocument/2006/relationships/image" Target="../media/image97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91.png"/><Relationship Id="rId17" Type="http://schemas.openxmlformats.org/officeDocument/2006/relationships/image" Target="../media/image96.png"/><Relationship Id="rId2" Type="http://schemas.openxmlformats.org/officeDocument/2006/relationships/image" Target="../media/image87.png"/><Relationship Id="rId16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90.png"/><Relationship Id="rId5" Type="http://schemas.openxmlformats.org/officeDocument/2006/relationships/image" Target="../media/image68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19" Type="http://schemas.openxmlformats.org/officeDocument/2006/relationships/image" Target="../media/image98.png"/><Relationship Id="rId4" Type="http://schemas.openxmlformats.org/officeDocument/2006/relationships/image" Target="../media/image67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79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4" Type="http://schemas.openxmlformats.org/officeDocument/2006/relationships/image" Target="../media/image98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79.png"/><Relationship Id="rId7" Type="http://schemas.openxmlformats.org/officeDocument/2006/relationships/image" Target="../media/image102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13.png"/><Relationship Id="rId5" Type="http://schemas.openxmlformats.org/officeDocument/2006/relationships/image" Target="../media/image100.png"/><Relationship Id="rId10" Type="http://schemas.openxmlformats.org/officeDocument/2006/relationships/image" Target="../media/image112.png"/><Relationship Id="rId4" Type="http://schemas.openxmlformats.org/officeDocument/2006/relationships/image" Target="../media/image98.png"/><Relationship Id="rId9" Type="http://schemas.openxmlformats.org/officeDocument/2006/relationships/image" Target="../media/image1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79.png"/><Relationship Id="rId7" Type="http://schemas.openxmlformats.org/officeDocument/2006/relationships/image" Target="../media/image114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0.png"/><Relationship Id="rId10" Type="http://schemas.openxmlformats.org/officeDocument/2006/relationships/image" Target="../media/image117.png"/><Relationship Id="rId4" Type="http://schemas.openxmlformats.org/officeDocument/2006/relationships/image" Target="../media/image98.png"/><Relationship Id="rId9" Type="http://schemas.openxmlformats.org/officeDocument/2006/relationships/image" Target="../media/image1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2D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5A0ADB0A-83BF-4439-AE65-909D0EDCEB62}"/>
              </a:ext>
            </a:extLst>
          </p:cNvPr>
          <p:cNvSpPr/>
          <p:nvPr/>
        </p:nvSpPr>
        <p:spPr>
          <a:xfrm>
            <a:off x="5468182" y="1683151"/>
            <a:ext cx="1937335" cy="1149028"/>
          </a:xfrm>
          <a:custGeom>
            <a:avLst/>
            <a:gdLst>
              <a:gd name="connsiteX0" fmla="*/ 161925 w 1928813"/>
              <a:gd name="connsiteY0" fmla="*/ 171450 h 1143000"/>
              <a:gd name="connsiteX1" fmla="*/ 304800 w 1928813"/>
              <a:gd name="connsiteY1" fmla="*/ 66675 h 1143000"/>
              <a:gd name="connsiteX2" fmla="*/ 466725 w 1928813"/>
              <a:gd name="connsiteY2" fmla="*/ 4763 h 1143000"/>
              <a:gd name="connsiteX3" fmla="*/ 652463 w 1928813"/>
              <a:gd name="connsiteY3" fmla="*/ 0 h 1143000"/>
              <a:gd name="connsiteX4" fmla="*/ 862013 w 1928813"/>
              <a:gd name="connsiteY4" fmla="*/ 76200 h 1143000"/>
              <a:gd name="connsiteX5" fmla="*/ 976313 w 1928813"/>
              <a:gd name="connsiteY5" fmla="*/ 161925 h 1143000"/>
              <a:gd name="connsiteX6" fmla="*/ 1123950 w 1928813"/>
              <a:gd name="connsiteY6" fmla="*/ 57150 h 1143000"/>
              <a:gd name="connsiteX7" fmla="*/ 1362075 w 1928813"/>
              <a:gd name="connsiteY7" fmla="*/ 0 h 1143000"/>
              <a:gd name="connsiteX8" fmla="*/ 1590675 w 1928813"/>
              <a:gd name="connsiteY8" fmla="*/ 42863 h 1143000"/>
              <a:gd name="connsiteX9" fmla="*/ 1790700 w 1928813"/>
              <a:gd name="connsiteY9" fmla="*/ 180975 h 1143000"/>
              <a:gd name="connsiteX10" fmla="*/ 1919288 w 1928813"/>
              <a:gd name="connsiteY10" fmla="*/ 442913 h 1143000"/>
              <a:gd name="connsiteX11" fmla="*/ 1928813 w 1928813"/>
              <a:gd name="connsiteY11" fmla="*/ 700088 h 1143000"/>
              <a:gd name="connsiteX12" fmla="*/ 1828800 w 1928813"/>
              <a:gd name="connsiteY12" fmla="*/ 914400 h 1143000"/>
              <a:gd name="connsiteX13" fmla="*/ 1666875 w 1928813"/>
              <a:gd name="connsiteY13" fmla="*/ 1066800 h 1143000"/>
              <a:gd name="connsiteX14" fmla="*/ 1485900 w 1928813"/>
              <a:gd name="connsiteY14" fmla="*/ 1138238 h 1143000"/>
              <a:gd name="connsiteX15" fmla="*/ 1228725 w 1928813"/>
              <a:gd name="connsiteY15" fmla="*/ 1128713 h 1143000"/>
              <a:gd name="connsiteX16" fmla="*/ 1071563 w 1928813"/>
              <a:gd name="connsiteY16" fmla="*/ 1057275 h 1143000"/>
              <a:gd name="connsiteX17" fmla="*/ 976313 w 1928813"/>
              <a:gd name="connsiteY17" fmla="*/ 981075 h 1143000"/>
              <a:gd name="connsiteX18" fmla="*/ 833438 w 1928813"/>
              <a:gd name="connsiteY18" fmla="*/ 1085850 h 1143000"/>
              <a:gd name="connsiteX19" fmla="*/ 647700 w 1928813"/>
              <a:gd name="connsiteY19" fmla="*/ 1143000 h 1143000"/>
              <a:gd name="connsiteX20" fmla="*/ 381000 w 1928813"/>
              <a:gd name="connsiteY20" fmla="*/ 1114425 h 1143000"/>
              <a:gd name="connsiteX21" fmla="*/ 200025 w 1928813"/>
              <a:gd name="connsiteY21" fmla="*/ 1028700 h 1143000"/>
              <a:gd name="connsiteX22" fmla="*/ 57150 w 1928813"/>
              <a:gd name="connsiteY22" fmla="*/ 809625 h 1143000"/>
              <a:gd name="connsiteX23" fmla="*/ 0 w 1928813"/>
              <a:gd name="connsiteY23" fmla="*/ 619125 h 1143000"/>
              <a:gd name="connsiteX24" fmla="*/ 57150 w 1928813"/>
              <a:gd name="connsiteY24" fmla="*/ 323850 h 1143000"/>
              <a:gd name="connsiteX25" fmla="*/ 161925 w 1928813"/>
              <a:gd name="connsiteY25" fmla="*/ 171450 h 1143000"/>
              <a:gd name="connsiteX0" fmla="*/ 161925 w 1924051"/>
              <a:gd name="connsiteY0" fmla="*/ 171450 h 1143000"/>
              <a:gd name="connsiteX1" fmla="*/ 304800 w 1924051"/>
              <a:gd name="connsiteY1" fmla="*/ 66675 h 1143000"/>
              <a:gd name="connsiteX2" fmla="*/ 466725 w 1924051"/>
              <a:gd name="connsiteY2" fmla="*/ 4763 h 1143000"/>
              <a:gd name="connsiteX3" fmla="*/ 652463 w 1924051"/>
              <a:gd name="connsiteY3" fmla="*/ 0 h 1143000"/>
              <a:gd name="connsiteX4" fmla="*/ 862013 w 1924051"/>
              <a:gd name="connsiteY4" fmla="*/ 76200 h 1143000"/>
              <a:gd name="connsiteX5" fmla="*/ 976313 w 1924051"/>
              <a:gd name="connsiteY5" fmla="*/ 161925 h 1143000"/>
              <a:gd name="connsiteX6" fmla="*/ 1123950 w 1924051"/>
              <a:gd name="connsiteY6" fmla="*/ 57150 h 1143000"/>
              <a:gd name="connsiteX7" fmla="*/ 1362075 w 1924051"/>
              <a:gd name="connsiteY7" fmla="*/ 0 h 1143000"/>
              <a:gd name="connsiteX8" fmla="*/ 1590675 w 1924051"/>
              <a:gd name="connsiteY8" fmla="*/ 42863 h 1143000"/>
              <a:gd name="connsiteX9" fmla="*/ 1790700 w 1924051"/>
              <a:gd name="connsiteY9" fmla="*/ 180975 h 1143000"/>
              <a:gd name="connsiteX10" fmla="*/ 1919288 w 1924051"/>
              <a:gd name="connsiteY10" fmla="*/ 442913 h 1143000"/>
              <a:gd name="connsiteX11" fmla="*/ 1924051 w 1924051"/>
              <a:gd name="connsiteY11" fmla="*/ 683419 h 1143000"/>
              <a:gd name="connsiteX12" fmla="*/ 1828800 w 1924051"/>
              <a:gd name="connsiteY12" fmla="*/ 914400 h 1143000"/>
              <a:gd name="connsiteX13" fmla="*/ 1666875 w 1924051"/>
              <a:gd name="connsiteY13" fmla="*/ 1066800 h 1143000"/>
              <a:gd name="connsiteX14" fmla="*/ 1485900 w 1924051"/>
              <a:gd name="connsiteY14" fmla="*/ 1138238 h 1143000"/>
              <a:gd name="connsiteX15" fmla="*/ 1228725 w 1924051"/>
              <a:gd name="connsiteY15" fmla="*/ 1128713 h 1143000"/>
              <a:gd name="connsiteX16" fmla="*/ 1071563 w 1924051"/>
              <a:gd name="connsiteY16" fmla="*/ 1057275 h 1143000"/>
              <a:gd name="connsiteX17" fmla="*/ 976313 w 1924051"/>
              <a:gd name="connsiteY17" fmla="*/ 981075 h 1143000"/>
              <a:gd name="connsiteX18" fmla="*/ 833438 w 1924051"/>
              <a:gd name="connsiteY18" fmla="*/ 1085850 h 1143000"/>
              <a:gd name="connsiteX19" fmla="*/ 647700 w 1924051"/>
              <a:gd name="connsiteY19" fmla="*/ 1143000 h 1143000"/>
              <a:gd name="connsiteX20" fmla="*/ 381000 w 1924051"/>
              <a:gd name="connsiteY20" fmla="*/ 1114425 h 1143000"/>
              <a:gd name="connsiteX21" fmla="*/ 200025 w 1924051"/>
              <a:gd name="connsiteY21" fmla="*/ 1028700 h 1143000"/>
              <a:gd name="connsiteX22" fmla="*/ 57150 w 1924051"/>
              <a:gd name="connsiteY22" fmla="*/ 809625 h 1143000"/>
              <a:gd name="connsiteX23" fmla="*/ 0 w 1924051"/>
              <a:gd name="connsiteY23" fmla="*/ 619125 h 1143000"/>
              <a:gd name="connsiteX24" fmla="*/ 57150 w 1924051"/>
              <a:gd name="connsiteY24" fmla="*/ 323850 h 1143000"/>
              <a:gd name="connsiteX25" fmla="*/ 161925 w 1924051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7335" h="1149028">
                <a:moveTo>
                  <a:pt x="161925" y="171450"/>
                </a:moveTo>
                <a:lnTo>
                  <a:pt x="304800" y="66675"/>
                </a:lnTo>
                <a:lnTo>
                  <a:pt x="466725" y="4763"/>
                </a:lnTo>
                <a:lnTo>
                  <a:pt x="652463" y="0"/>
                </a:lnTo>
                <a:lnTo>
                  <a:pt x="862013" y="76200"/>
                </a:lnTo>
                <a:lnTo>
                  <a:pt x="976313" y="161925"/>
                </a:lnTo>
                <a:lnTo>
                  <a:pt x="1123950" y="57150"/>
                </a:lnTo>
                <a:lnTo>
                  <a:pt x="1362075" y="0"/>
                </a:lnTo>
                <a:lnTo>
                  <a:pt x="1590675" y="42863"/>
                </a:lnTo>
                <a:cubicBezTo>
                  <a:pt x="1657350" y="94457"/>
                  <a:pt x="1738312" y="131763"/>
                  <a:pt x="1790700" y="197644"/>
                </a:cubicBezTo>
                <a:cubicBezTo>
                  <a:pt x="1857376" y="277813"/>
                  <a:pt x="1893094" y="341313"/>
                  <a:pt x="1919288" y="442913"/>
                </a:cubicBezTo>
                <a:cubicBezTo>
                  <a:pt x="1920876" y="523082"/>
                  <a:pt x="1955800" y="603250"/>
                  <a:pt x="1924051" y="683419"/>
                </a:cubicBezTo>
                <a:cubicBezTo>
                  <a:pt x="1892301" y="822326"/>
                  <a:pt x="1860550" y="837406"/>
                  <a:pt x="1828800" y="914400"/>
                </a:cubicBezTo>
                <a:lnTo>
                  <a:pt x="1666875" y="1066800"/>
                </a:lnTo>
                <a:lnTo>
                  <a:pt x="1485900" y="1138238"/>
                </a:lnTo>
                <a:cubicBezTo>
                  <a:pt x="1400175" y="1135063"/>
                  <a:pt x="1316831" y="1169988"/>
                  <a:pt x="1228725" y="1128713"/>
                </a:cubicBezTo>
                <a:lnTo>
                  <a:pt x="1071563" y="1057275"/>
                </a:lnTo>
                <a:lnTo>
                  <a:pt x="976313" y="981075"/>
                </a:lnTo>
                <a:lnTo>
                  <a:pt x="833438" y="1085850"/>
                </a:lnTo>
                <a:lnTo>
                  <a:pt x="647700" y="1143000"/>
                </a:lnTo>
                <a:cubicBezTo>
                  <a:pt x="558800" y="1133475"/>
                  <a:pt x="522288" y="1152525"/>
                  <a:pt x="381000" y="1114425"/>
                </a:cubicBezTo>
                <a:lnTo>
                  <a:pt x="200025" y="1028700"/>
                </a:lnTo>
                <a:lnTo>
                  <a:pt x="57150" y="809625"/>
                </a:lnTo>
                <a:lnTo>
                  <a:pt x="0" y="619125"/>
                </a:lnTo>
                <a:lnTo>
                  <a:pt x="57150" y="323850"/>
                </a:lnTo>
                <a:lnTo>
                  <a:pt x="161925" y="1714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a Venn diagram, 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</a:t>
                </a:r>
                <a:r>
                  <a:rPr lang="en-GB" sz="1600" dirty="0">
                    <a:latin typeface="Comic Sans MS" panose="030F0702030302020204" pitchFamily="66" charset="0"/>
                  </a:rPr>
                  <a:t>et the intersection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will be equal to the sum of the three regions shown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  <a:blipFill>
                <a:blip r:embed="rId2"/>
                <a:stretch>
                  <a:fillRect t="-789" r="-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9ECCA2-5E7A-4D6B-B5C8-0D6FAD588268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EF73EC7-83A5-4298-8ED7-F54A2832C674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D377886-C309-4E8C-AB69-E387C12BBF6C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/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/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/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83F63CD-38FB-43DA-922C-ABC853A2919C}"/>
                  </a:ext>
                </a:extLst>
              </p:cNvPr>
              <p:cNvSpPr txBox="1"/>
              <p:nvPr/>
            </p:nvSpPr>
            <p:spPr>
              <a:xfrm>
                <a:off x="4211960" y="3429000"/>
                <a:ext cx="1196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83F63CD-38FB-43DA-922C-ABC853A29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429000"/>
                <a:ext cx="1196353" cy="276999"/>
              </a:xfrm>
              <a:prstGeom prst="rect">
                <a:avLst/>
              </a:prstGeom>
              <a:blipFill>
                <a:blip r:embed="rId8"/>
                <a:stretch>
                  <a:fillRect l="-4592" r="-153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2B21A3D-7AEA-494D-AF95-599405E652A3}"/>
                  </a:ext>
                </a:extLst>
              </p:cNvPr>
              <p:cNvSpPr txBox="1"/>
              <p:nvPr/>
            </p:nvSpPr>
            <p:spPr>
              <a:xfrm>
                <a:off x="5508104" y="3429000"/>
                <a:ext cx="5435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2B21A3D-7AEA-494D-AF95-599405E65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429000"/>
                <a:ext cx="543546" cy="276999"/>
              </a:xfrm>
              <a:prstGeom prst="rect">
                <a:avLst/>
              </a:prstGeom>
              <a:blipFill>
                <a:blip r:embed="rId9"/>
                <a:stretch>
                  <a:fillRect l="-5618" r="-898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DDA6D93-EB21-4BE9-A77F-39ABC20EBBB1}"/>
                  </a:ext>
                </a:extLst>
              </p:cNvPr>
              <p:cNvSpPr txBox="1"/>
              <p:nvPr/>
            </p:nvSpPr>
            <p:spPr>
              <a:xfrm>
                <a:off x="6084168" y="3429000"/>
                <a:ext cx="3583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DDA6D93-EB21-4BE9-A77F-39ABC20EB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429000"/>
                <a:ext cx="358368" cy="276999"/>
              </a:xfrm>
              <a:prstGeom prst="rect">
                <a:avLst/>
              </a:prstGeom>
              <a:blipFill>
                <a:blip r:embed="rId10"/>
                <a:stretch>
                  <a:fillRect l="-13559" r="-1355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E28CFE1-4E5C-40DC-92EB-037477FA31ED}"/>
                  </a:ext>
                </a:extLst>
              </p:cNvPr>
              <p:cNvSpPr txBox="1"/>
              <p:nvPr/>
            </p:nvSpPr>
            <p:spPr>
              <a:xfrm>
                <a:off x="6444208" y="3429000"/>
                <a:ext cx="7641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E28CFE1-4E5C-40DC-92EB-037477FA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429000"/>
                <a:ext cx="764184" cy="276999"/>
              </a:xfrm>
              <a:prstGeom prst="rect">
                <a:avLst/>
              </a:prstGeom>
              <a:blipFill>
                <a:blip r:embed="rId11"/>
                <a:stretch>
                  <a:fillRect l="-5600" r="-64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72B180D-D31D-4BFF-9B19-6C5FD7162193}"/>
                  </a:ext>
                </a:extLst>
              </p:cNvPr>
              <p:cNvSpPr txBox="1"/>
              <p:nvPr/>
            </p:nvSpPr>
            <p:spPr>
              <a:xfrm>
                <a:off x="4211960" y="4077072"/>
                <a:ext cx="1196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72B180D-D31D-4BFF-9B19-6C5FD7162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077072"/>
                <a:ext cx="1196353" cy="276999"/>
              </a:xfrm>
              <a:prstGeom prst="rect">
                <a:avLst/>
              </a:prstGeom>
              <a:blipFill>
                <a:blip r:embed="rId12"/>
                <a:stretch>
                  <a:fillRect l="-4592" r="-153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870181B-5E5D-4381-97AF-71970C2FC01F}"/>
                  </a:ext>
                </a:extLst>
              </p:cNvPr>
              <p:cNvSpPr txBox="1"/>
              <p:nvPr/>
            </p:nvSpPr>
            <p:spPr>
              <a:xfrm>
                <a:off x="5508104" y="4077072"/>
                <a:ext cx="949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870181B-5E5D-4381-97AF-71970C2FC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077072"/>
                <a:ext cx="949362" cy="276999"/>
              </a:xfrm>
              <a:prstGeom prst="rect">
                <a:avLst/>
              </a:prstGeom>
              <a:blipFill>
                <a:blip r:embed="rId13"/>
                <a:stretch>
                  <a:fillRect l="-3226" r="-580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994B35E-6FE4-40C3-9255-60092D727485}"/>
                  </a:ext>
                </a:extLst>
              </p:cNvPr>
              <p:cNvSpPr txBox="1"/>
              <p:nvPr/>
            </p:nvSpPr>
            <p:spPr>
              <a:xfrm>
                <a:off x="4211960" y="4725144"/>
                <a:ext cx="1196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994B35E-6FE4-40C3-9255-60092D727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725144"/>
                <a:ext cx="1196353" cy="276999"/>
              </a:xfrm>
              <a:prstGeom prst="rect">
                <a:avLst/>
              </a:prstGeom>
              <a:blipFill>
                <a:blip r:embed="rId14"/>
                <a:stretch>
                  <a:fillRect l="-4592" r="-153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61BDCE8-9862-457D-B39E-DD86E5FF20B5}"/>
                  </a:ext>
                </a:extLst>
              </p:cNvPr>
              <p:cNvSpPr txBox="1"/>
              <p:nvPr/>
            </p:nvSpPr>
            <p:spPr>
              <a:xfrm>
                <a:off x="5508104" y="4725144"/>
                <a:ext cx="24977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61BDCE8-9862-457D-B39E-DD86E5FF2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725144"/>
                <a:ext cx="2497735" cy="276999"/>
              </a:xfrm>
              <a:prstGeom prst="rect">
                <a:avLst/>
              </a:prstGeom>
              <a:blipFill>
                <a:blip r:embed="rId15"/>
                <a:stretch>
                  <a:fillRect l="-1956" t="-2174" r="-317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EA593651-D93B-41DF-970B-BC21AA29140F}"/>
              </a:ext>
            </a:extLst>
          </p:cNvPr>
          <p:cNvSpPr/>
          <p:nvPr/>
        </p:nvSpPr>
        <p:spPr>
          <a:xfrm flipV="1">
            <a:off x="7092280" y="3645024"/>
            <a:ext cx="288032" cy="576064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70D2EA-4AD2-4F9B-8219-A56F3D9A88E9}"/>
              </a:ext>
            </a:extLst>
          </p:cNvPr>
          <p:cNvSpPr txBox="1"/>
          <p:nvPr/>
        </p:nvSpPr>
        <p:spPr>
          <a:xfrm>
            <a:off x="7380312" y="3789040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93F6F1C-9814-4401-A43D-BF49AE343685}"/>
              </a:ext>
            </a:extLst>
          </p:cNvPr>
          <p:cNvSpPr txBox="1"/>
          <p:nvPr/>
        </p:nvSpPr>
        <p:spPr>
          <a:xfrm>
            <a:off x="8028384" y="3933056"/>
            <a:ext cx="1224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each term using the information in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円弧 29">
            <a:extLst>
              <a:ext uri="{FF2B5EF4-FFF2-40B4-BE49-F238E27FC236}">
                <a16:creationId xmlns:a16="http://schemas.microsoft.com/office/drawing/2014/main" id="{6CE7317E-299C-42E4-A94A-B0F7E73E634C}"/>
              </a:ext>
            </a:extLst>
          </p:cNvPr>
          <p:cNvSpPr/>
          <p:nvPr/>
        </p:nvSpPr>
        <p:spPr>
          <a:xfrm flipV="1">
            <a:off x="7812360" y="4293096"/>
            <a:ext cx="288032" cy="576064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202F7E1-C866-4E01-82FC-DD4BFB0451F8}"/>
              </a:ext>
            </a:extLst>
          </p:cNvPr>
          <p:cNvSpPr/>
          <p:nvPr/>
        </p:nvSpPr>
        <p:spPr>
          <a:xfrm>
            <a:off x="2555776" y="2897784"/>
            <a:ext cx="86409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75867DD-0EDC-47CC-9FC2-5BC8D18F5F43}"/>
              </a:ext>
            </a:extLst>
          </p:cNvPr>
          <p:cNvSpPr/>
          <p:nvPr/>
        </p:nvSpPr>
        <p:spPr>
          <a:xfrm>
            <a:off x="1628725" y="3131914"/>
            <a:ext cx="89719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E4F7B0F-4858-4046-8F87-E5CCE10466CD}"/>
              </a:ext>
            </a:extLst>
          </p:cNvPr>
          <p:cNvSpPr/>
          <p:nvPr/>
        </p:nvSpPr>
        <p:spPr>
          <a:xfrm>
            <a:off x="2498756" y="3809415"/>
            <a:ext cx="1186003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16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8F495C6-D869-4CD0-9432-6C1EEA372074}"/>
                  </a:ext>
                </a:extLst>
              </p:cNvPr>
              <p:cNvSpPr txBox="1"/>
              <p:nvPr/>
            </p:nvSpPr>
            <p:spPr>
              <a:xfrm>
                <a:off x="3608785" y="5552117"/>
                <a:ext cx="5354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for mutually exclusive events,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so:</a:t>
                </a: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8F495C6-D869-4CD0-9432-6C1EEA372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785" y="5552117"/>
                <a:ext cx="5354146" cy="307777"/>
              </a:xfrm>
              <a:prstGeom prst="rect">
                <a:avLst/>
              </a:prstGeom>
              <a:blipFill>
                <a:blip r:embed="rId17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60B4058-D16E-41A0-83DD-61C0D5FBAF89}"/>
                  </a:ext>
                </a:extLst>
              </p:cNvPr>
              <p:cNvSpPr txBox="1"/>
              <p:nvPr/>
            </p:nvSpPr>
            <p:spPr>
              <a:xfrm>
                <a:off x="5070530" y="5936799"/>
                <a:ext cx="24584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60B4058-D16E-41A0-83DD-61C0D5FBA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530" y="5936799"/>
                <a:ext cx="2458494" cy="276999"/>
              </a:xfrm>
              <a:prstGeom prst="rect">
                <a:avLst/>
              </a:prstGeom>
              <a:blipFill>
                <a:blip r:embed="rId18"/>
                <a:stretch>
                  <a:fillRect l="-347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684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and B are two events,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  <a:blipFill>
                <a:blip r:embed="rId2"/>
                <a:stretch>
                  <a:fillRect t="-78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81DD0666-104D-4437-8501-A8E2380A17AA}"/>
                  </a:ext>
                </a:extLst>
              </p:cNvPr>
              <p:cNvSpPr txBox="1"/>
              <p:nvPr/>
            </p:nvSpPr>
            <p:spPr>
              <a:xfrm>
                <a:off x="4407528" y="1564740"/>
                <a:ext cx="32891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81DD0666-104D-4437-8501-A8E2380A1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528" y="1564740"/>
                <a:ext cx="3289169" cy="246221"/>
              </a:xfrm>
              <a:prstGeom prst="rect">
                <a:avLst/>
              </a:prstGeom>
              <a:blipFill>
                <a:blip r:embed="rId4"/>
                <a:stretch>
                  <a:fillRect l="-926" r="-1667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CFE449E-3EC3-423A-8BD5-6FFCA4322C3E}"/>
                  </a:ext>
                </a:extLst>
              </p:cNvPr>
              <p:cNvSpPr txBox="1"/>
              <p:nvPr/>
            </p:nvSpPr>
            <p:spPr>
              <a:xfrm>
                <a:off x="4940173" y="1979690"/>
                <a:ext cx="241662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0.9=0.6+0.7−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CFE449E-3EC3-423A-8BD5-6FFCA4322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73" y="1979690"/>
                <a:ext cx="2416623" cy="246221"/>
              </a:xfrm>
              <a:prstGeom prst="rect">
                <a:avLst/>
              </a:prstGeom>
              <a:blipFill>
                <a:blip r:embed="rId5"/>
                <a:stretch>
                  <a:fillRect l="-1259" r="-2519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5DA2008-C6A4-4193-A7ED-0CAFCC56E9B8}"/>
                  </a:ext>
                </a:extLst>
              </p:cNvPr>
              <p:cNvSpPr txBox="1"/>
              <p:nvPr/>
            </p:nvSpPr>
            <p:spPr>
              <a:xfrm>
                <a:off x="4947718" y="2430854"/>
                <a:ext cx="190225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0.9=1.3−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5DA2008-C6A4-4193-A7ED-0CAFCC56E9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718" y="2430854"/>
                <a:ext cx="1902252" cy="246221"/>
              </a:xfrm>
              <a:prstGeom prst="rect">
                <a:avLst/>
              </a:prstGeom>
              <a:blipFill>
                <a:blip r:embed="rId6"/>
                <a:stretch>
                  <a:fillRect l="-2244" r="-3205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A56519-4CC4-4A4D-9B01-8CF981A5E24D}"/>
                  </a:ext>
                </a:extLst>
              </p:cNvPr>
              <p:cNvSpPr txBox="1"/>
              <p:nvPr/>
            </p:nvSpPr>
            <p:spPr>
              <a:xfrm>
                <a:off x="4430162" y="2891071"/>
                <a:ext cx="138788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)=0.4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A56519-4CC4-4A4D-9B01-8CF981A5E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162" y="2891071"/>
                <a:ext cx="1387880" cy="246221"/>
              </a:xfrm>
              <a:prstGeom prst="rect">
                <a:avLst/>
              </a:prstGeom>
              <a:blipFill>
                <a:blip r:embed="rId7"/>
                <a:stretch>
                  <a:fillRect l="-3084" r="-3084" b="-3170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円弧 40">
            <a:extLst>
              <a:ext uri="{FF2B5EF4-FFF2-40B4-BE49-F238E27FC236}">
                <a16:creationId xmlns:a16="http://schemas.microsoft.com/office/drawing/2014/main" id="{31B54D74-5749-4822-BBE7-FCDB37615EB9}"/>
              </a:ext>
            </a:extLst>
          </p:cNvPr>
          <p:cNvSpPr/>
          <p:nvPr/>
        </p:nvSpPr>
        <p:spPr>
          <a:xfrm flipV="1">
            <a:off x="7590221" y="1689476"/>
            <a:ext cx="241027" cy="44714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1D04ECB-9CA0-45C8-B6BA-F2BA9C5DA0AC}"/>
              </a:ext>
            </a:extLst>
          </p:cNvPr>
          <p:cNvSpPr txBox="1"/>
          <p:nvPr/>
        </p:nvSpPr>
        <p:spPr>
          <a:xfrm>
            <a:off x="7653410" y="1460277"/>
            <a:ext cx="14905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from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円弧 42">
            <a:extLst>
              <a:ext uri="{FF2B5EF4-FFF2-40B4-BE49-F238E27FC236}">
                <a16:creationId xmlns:a16="http://schemas.microsoft.com/office/drawing/2014/main" id="{B46FFF92-8A7E-493A-8AA9-633CBBC551CF}"/>
              </a:ext>
            </a:extLst>
          </p:cNvPr>
          <p:cNvSpPr/>
          <p:nvPr/>
        </p:nvSpPr>
        <p:spPr>
          <a:xfrm flipV="1">
            <a:off x="7253734" y="2131587"/>
            <a:ext cx="241027" cy="44714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円弧 43">
            <a:extLst>
              <a:ext uri="{FF2B5EF4-FFF2-40B4-BE49-F238E27FC236}">
                <a16:creationId xmlns:a16="http://schemas.microsoft.com/office/drawing/2014/main" id="{AB9CA468-AEBC-45CA-A011-CF5BF0AB02B0}"/>
              </a:ext>
            </a:extLst>
          </p:cNvPr>
          <p:cNvSpPr/>
          <p:nvPr/>
        </p:nvSpPr>
        <p:spPr>
          <a:xfrm flipV="1">
            <a:off x="6745231" y="2546538"/>
            <a:ext cx="241027" cy="44714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21DACB1-CF56-43E0-BAB0-5072C962B71C}"/>
              </a:ext>
            </a:extLst>
          </p:cNvPr>
          <p:cNvSpPr txBox="1"/>
          <p:nvPr/>
        </p:nvSpPr>
        <p:spPr>
          <a:xfrm>
            <a:off x="7424070" y="2198603"/>
            <a:ext cx="95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8B3A282-D55D-46F0-8114-9D6F76C0C387}"/>
              </a:ext>
            </a:extLst>
          </p:cNvPr>
          <p:cNvSpPr txBox="1"/>
          <p:nvPr/>
        </p:nvSpPr>
        <p:spPr>
          <a:xfrm>
            <a:off x="6935798" y="2624731"/>
            <a:ext cx="95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7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楕円 36">
            <a:extLst>
              <a:ext uri="{FF2B5EF4-FFF2-40B4-BE49-F238E27FC236}">
                <a16:creationId xmlns:a16="http://schemas.microsoft.com/office/drawing/2014/main" id="{7B66CB5B-2767-4D27-99F0-E0C11B4CE0B3}"/>
              </a:ext>
            </a:extLst>
          </p:cNvPr>
          <p:cNvSpPr>
            <a:spLocks noChangeAspect="1"/>
          </p:cNvSpPr>
          <p:nvPr/>
        </p:nvSpPr>
        <p:spPr>
          <a:xfrm>
            <a:off x="5477521" y="1692916"/>
            <a:ext cx="1145220" cy="1145220"/>
          </a:xfrm>
          <a:prstGeom prst="ellipse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a Venn diagram, 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</a:t>
                </a:r>
                <a:r>
                  <a:rPr lang="en-GB" sz="1600" dirty="0">
                    <a:latin typeface="Comic Sans MS" panose="030F0702030302020204" pitchFamily="66" charset="0"/>
                  </a:rPr>
                  <a:t>et the intersection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happens, will mean we only use the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’ section.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probability will be the intersection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divided by the whole circle (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l="-162" t="-749" r="-1623" b="-7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9ECCA2-5E7A-4D6B-B5C8-0D6FAD588268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EF73EC7-83A5-4298-8ED7-F54A2832C674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D377886-C309-4E8C-AB69-E387C12BBF6C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/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/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/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8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6629120-E9CE-491D-B29C-876F6E821449}"/>
                  </a:ext>
                </a:extLst>
              </p:cNvPr>
              <p:cNvSpPr txBox="1"/>
              <p:nvPr/>
            </p:nvSpPr>
            <p:spPr>
              <a:xfrm>
                <a:off x="4736236" y="3284737"/>
                <a:ext cx="1009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6629120-E9CE-491D-B29C-876F6E821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36" y="3284737"/>
                <a:ext cx="1009700" cy="276999"/>
              </a:xfrm>
              <a:prstGeom prst="rect">
                <a:avLst/>
              </a:prstGeom>
              <a:blipFill>
                <a:blip r:embed="rId9"/>
                <a:stretch>
                  <a:fillRect l="-5422" r="-120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0CB77159-C410-45F1-B795-6B2D676869E1}"/>
                  </a:ext>
                </a:extLst>
              </p:cNvPr>
              <p:cNvSpPr txBox="1"/>
              <p:nvPr/>
            </p:nvSpPr>
            <p:spPr>
              <a:xfrm>
                <a:off x="6255798" y="3170808"/>
                <a:ext cx="133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0CB77159-C410-45F1-B795-6B2D67686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798" y="3170808"/>
                <a:ext cx="133947" cy="276999"/>
              </a:xfrm>
              <a:prstGeom prst="rect">
                <a:avLst/>
              </a:prstGeom>
              <a:blipFill>
                <a:blip r:embed="rId10"/>
                <a:stretch>
                  <a:fillRect l="-45455" r="-3636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1900A43-645F-4B37-98C5-8132D783A647}"/>
                  </a:ext>
                </a:extLst>
              </p:cNvPr>
              <p:cNvSpPr txBox="1"/>
              <p:nvPr/>
            </p:nvSpPr>
            <p:spPr>
              <a:xfrm>
                <a:off x="5857782" y="3429739"/>
                <a:ext cx="900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1900A43-645F-4B37-98C5-8132D783A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782" y="3429739"/>
                <a:ext cx="900311" cy="276999"/>
              </a:xfrm>
              <a:prstGeom prst="rect">
                <a:avLst/>
              </a:prstGeom>
              <a:blipFill>
                <a:blip r:embed="rId11"/>
                <a:stretch>
                  <a:fillRect l="-3378" r="-473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47377A4-1CCC-4A17-B592-9BC799337204}"/>
              </a:ext>
            </a:extLst>
          </p:cNvPr>
          <p:cNvCxnSpPr>
            <a:cxnSpLocks/>
          </p:cNvCxnSpPr>
          <p:nvPr/>
        </p:nvCxnSpPr>
        <p:spPr>
          <a:xfrm>
            <a:off x="5823751" y="3435659"/>
            <a:ext cx="96766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637ED16-9D74-4A08-ADC5-04E1DAE51D75}"/>
                  </a:ext>
                </a:extLst>
              </p:cNvPr>
              <p:cNvSpPr txBox="1"/>
              <p:nvPr/>
            </p:nvSpPr>
            <p:spPr>
              <a:xfrm>
                <a:off x="4737716" y="4058574"/>
                <a:ext cx="1009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637ED16-9D74-4A08-ADC5-04E1DAE51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716" y="4058574"/>
                <a:ext cx="1009700" cy="276999"/>
              </a:xfrm>
              <a:prstGeom prst="rect">
                <a:avLst/>
              </a:prstGeom>
              <a:blipFill>
                <a:blip r:embed="rId12"/>
                <a:stretch>
                  <a:fillRect l="-4819" r="-180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4BFCA43-F026-4905-B4A0-9673F778417E}"/>
                  </a:ext>
                </a:extLst>
              </p:cNvPr>
              <p:cNvSpPr txBox="1"/>
              <p:nvPr/>
            </p:nvSpPr>
            <p:spPr>
              <a:xfrm>
                <a:off x="5757167" y="3906174"/>
                <a:ext cx="186781" cy="516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4BFCA43-F026-4905-B4A0-9673F7784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167" y="3906174"/>
                <a:ext cx="186781" cy="51668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E57B596-C7D0-4367-A850-F9E55D78CC1D}"/>
              </a:ext>
            </a:extLst>
          </p:cNvPr>
          <p:cNvSpPr/>
          <p:nvPr/>
        </p:nvSpPr>
        <p:spPr>
          <a:xfrm>
            <a:off x="2555776" y="2897784"/>
            <a:ext cx="86409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0C75493-7DD9-4D05-BE43-48AAC5A8E8DC}"/>
              </a:ext>
            </a:extLst>
          </p:cNvPr>
          <p:cNvSpPr/>
          <p:nvPr/>
        </p:nvSpPr>
        <p:spPr>
          <a:xfrm>
            <a:off x="2498756" y="3809415"/>
            <a:ext cx="1186003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CB55C5CD-EB89-4928-A58B-2AF3D111AA63}"/>
                  </a:ext>
                </a:extLst>
              </p:cNvPr>
              <p:cNvSpPr txBox="1"/>
              <p:nvPr/>
            </p:nvSpPr>
            <p:spPr>
              <a:xfrm>
                <a:off x="4730318" y="4814656"/>
                <a:ext cx="1009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CB55C5CD-EB89-4928-A58B-2AF3D111A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318" y="4814656"/>
                <a:ext cx="1009700" cy="276999"/>
              </a:xfrm>
              <a:prstGeom prst="rect">
                <a:avLst/>
              </a:prstGeom>
              <a:blipFill>
                <a:blip r:embed="rId14"/>
                <a:stretch>
                  <a:fillRect l="-5422" r="-120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D88BC7A9-4896-43B4-AED6-C500C6A129E8}"/>
                  </a:ext>
                </a:extLst>
              </p:cNvPr>
              <p:cNvSpPr txBox="1"/>
              <p:nvPr/>
            </p:nvSpPr>
            <p:spPr>
              <a:xfrm>
                <a:off x="5792678" y="4651898"/>
                <a:ext cx="959878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D88BC7A9-4896-43B4-AED6-C500C6A12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678" y="4651898"/>
                <a:ext cx="959878" cy="5767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弧 45">
            <a:extLst>
              <a:ext uri="{FF2B5EF4-FFF2-40B4-BE49-F238E27FC236}">
                <a16:creationId xmlns:a16="http://schemas.microsoft.com/office/drawing/2014/main" id="{F15BBE73-3ACA-47CE-8D32-7005AF18349F}"/>
              </a:ext>
            </a:extLst>
          </p:cNvPr>
          <p:cNvSpPr/>
          <p:nvPr/>
        </p:nvSpPr>
        <p:spPr>
          <a:xfrm flipV="1">
            <a:off x="6816252" y="3443182"/>
            <a:ext cx="241495" cy="738200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142EDF1-203C-4591-B728-7F36AB6E5669}"/>
              </a:ext>
            </a:extLst>
          </p:cNvPr>
          <p:cNvSpPr txBox="1"/>
          <p:nvPr/>
        </p:nvSpPr>
        <p:spPr>
          <a:xfrm>
            <a:off x="7042329" y="3627907"/>
            <a:ext cx="95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円弧 47">
            <a:extLst>
              <a:ext uri="{FF2B5EF4-FFF2-40B4-BE49-F238E27FC236}">
                <a16:creationId xmlns:a16="http://schemas.microsoft.com/office/drawing/2014/main" id="{CCC08A4D-9CE0-4963-BF4B-F4423A76F347}"/>
              </a:ext>
            </a:extLst>
          </p:cNvPr>
          <p:cNvSpPr/>
          <p:nvPr/>
        </p:nvSpPr>
        <p:spPr>
          <a:xfrm flipV="1">
            <a:off x="6746710" y="4208141"/>
            <a:ext cx="241495" cy="738200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8E1000C-0291-4AB0-BF41-DBB5DE17694F}"/>
              </a:ext>
            </a:extLst>
          </p:cNvPr>
          <p:cNvSpPr txBox="1"/>
          <p:nvPr/>
        </p:nvSpPr>
        <p:spPr>
          <a:xfrm>
            <a:off x="7004482" y="4160568"/>
            <a:ext cx="1633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using the information in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838E3BA-B172-4F86-BCB8-1F6088A15DB5}"/>
                  </a:ext>
                </a:extLst>
              </p:cNvPr>
              <p:cNvSpPr txBox="1"/>
              <p:nvPr/>
            </p:nvSpPr>
            <p:spPr>
              <a:xfrm>
                <a:off x="4243526" y="5508593"/>
                <a:ext cx="14984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838E3BA-B172-4F86-BCB8-1F6088A15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526" y="5508593"/>
                <a:ext cx="1498487" cy="276999"/>
              </a:xfrm>
              <a:prstGeom prst="rect">
                <a:avLst/>
              </a:prstGeom>
              <a:blipFill>
                <a:blip r:embed="rId16"/>
                <a:stretch>
                  <a:fillRect l="-3252" t="-4444" r="-122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93269D5-0588-44E1-962A-22C233035FDD}"/>
                  </a:ext>
                </a:extLst>
              </p:cNvPr>
              <p:cNvSpPr txBox="1"/>
              <p:nvPr/>
            </p:nvSpPr>
            <p:spPr>
              <a:xfrm>
                <a:off x="5767525" y="5505635"/>
                <a:ext cx="9598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93269D5-0588-44E1-962A-22C233035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525" y="5505635"/>
                <a:ext cx="959878" cy="276999"/>
              </a:xfrm>
              <a:prstGeom prst="rect">
                <a:avLst/>
              </a:prstGeom>
              <a:blipFill>
                <a:blip r:embed="rId17"/>
                <a:stretch>
                  <a:fillRect l="-5063" t="-2174" r="-822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円弧 51">
            <a:extLst>
              <a:ext uri="{FF2B5EF4-FFF2-40B4-BE49-F238E27FC236}">
                <a16:creationId xmlns:a16="http://schemas.microsoft.com/office/drawing/2014/main" id="{3F257A88-564B-4001-B6FB-9AE6DC420877}"/>
              </a:ext>
            </a:extLst>
          </p:cNvPr>
          <p:cNvSpPr/>
          <p:nvPr/>
        </p:nvSpPr>
        <p:spPr>
          <a:xfrm flipV="1">
            <a:off x="6757068" y="4955345"/>
            <a:ext cx="220782" cy="708608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3D7E5903-D51D-4E4C-8905-8F1D94A1AF43}"/>
                  </a:ext>
                </a:extLst>
              </p:cNvPr>
              <p:cNvSpPr txBox="1"/>
              <p:nvPr/>
            </p:nvSpPr>
            <p:spPr>
              <a:xfrm>
                <a:off x="4535008" y="6119674"/>
                <a:ext cx="24688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3D7E5903-D51D-4E4C-8905-8F1D94A1A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008" y="6119674"/>
                <a:ext cx="2468816" cy="276999"/>
              </a:xfrm>
              <a:prstGeom prst="rect">
                <a:avLst/>
              </a:prstGeom>
              <a:blipFill>
                <a:blip r:embed="rId18"/>
                <a:stretch>
                  <a:fillRect l="-1975" t="-222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B99C93D-956D-491E-A726-8363A91E513E}"/>
              </a:ext>
            </a:extLst>
          </p:cNvPr>
          <p:cNvSpPr txBox="1"/>
          <p:nvPr/>
        </p:nvSpPr>
        <p:spPr>
          <a:xfrm>
            <a:off x="6942338" y="5172623"/>
            <a:ext cx="1633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P(A)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円弧 54">
            <a:extLst>
              <a:ext uri="{FF2B5EF4-FFF2-40B4-BE49-F238E27FC236}">
                <a16:creationId xmlns:a16="http://schemas.microsoft.com/office/drawing/2014/main" id="{F54A1220-938C-423B-A165-B309CA201C7D}"/>
              </a:ext>
            </a:extLst>
          </p:cNvPr>
          <p:cNvSpPr/>
          <p:nvPr/>
        </p:nvSpPr>
        <p:spPr>
          <a:xfrm flipV="1">
            <a:off x="6891713" y="5655075"/>
            <a:ext cx="210423" cy="614039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0AC0F65-86E4-4090-B0BB-8EC3A0A9E7EC}"/>
              </a:ext>
            </a:extLst>
          </p:cNvPr>
          <p:cNvSpPr txBox="1"/>
          <p:nvPr/>
        </p:nvSpPr>
        <p:spPr>
          <a:xfrm>
            <a:off x="7075501" y="5607628"/>
            <a:ext cx="1855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form you are given in the formula booklet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19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36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" grpId="0"/>
      <p:bldP spid="38" grpId="0"/>
      <p:bldP spid="39" grpId="0"/>
      <p:bldP spid="40" grpId="0"/>
      <p:bldP spid="27" grpId="0"/>
      <p:bldP spid="41" grpId="0" animBg="1"/>
      <p:bldP spid="41" grpId="1" animBg="1"/>
      <p:bldP spid="43" grpId="0" animBg="1"/>
      <p:bldP spid="43" grpId="1" animBg="1"/>
      <p:bldP spid="44" grpId="0"/>
      <p:bldP spid="45" grpId="0"/>
      <p:bldP spid="46" grpId="0" animBg="1"/>
      <p:bldP spid="47" grpId="0"/>
      <p:bldP spid="48" grpId="0" animBg="1"/>
      <p:bldP spid="49" grpId="0"/>
      <p:bldP spid="50" grpId="0"/>
      <p:bldP spid="51" grpId="0"/>
      <p:bldP spid="52" grpId="0" animBg="1"/>
      <p:bldP spid="53" grpId="0"/>
      <p:bldP spid="54" grpId="0"/>
      <p:bldP spid="55" grpId="0" animBg="1"/>
      <p:bldP spid="56" grpId="0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t="-74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/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blipFill>
                <a:blip r:embed="rId5"/>
                <a:stretch>
                  <a:fillRect l="-1728" t="-4444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/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blipFill>
                <a:blip r:embed="rId6"/>
                <a:stretch>
                  <a:fillRect l="-480" t="-2174" b="-3260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CBA77BA-5946-48D0-8A8E-9C7CCE20A0F7}"/>
              </a:ext>
            </a:extLst>
          </p:cNvPr>
          <p:cNvSpPr/>
          <p:nvPr/>
        </p:nvSpPr>
        <p:spPr>
          <a:xfrm>
            <a:off x="6355419" y="2223081"/>
            <a:ext cx="578041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円弧 59">
            <a:extLst>
              <a:ext uri="{FF2B5EF4-FFF2-40B4-BE49-F238E27FC236}">
                <a16:creationId xmlns:a16="http://schemas.microsoft.com/office/drawing/2014/main" id="{6E6296ED-3D84-4745-838F-0E60EA0E8785}"/>
              </a:ext>
            </a:extLst>
          </p:cNvPr>
          <p:cNvSpPr/>
          <p:nvPr/>
        </p:nvSpPr>
        <p:spPr>
          <a:xfrm flipV="1">
            <a:off x="6922784" y="1800813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/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blipFill>
                <a:blip r:embed="rId7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B8B31201-9B40-4405-A411-D8DE2D527EBF}"/>
                  </a:ext>
                </a:extLst>
              </p:cNvPr>
              <p:cNvSpPr txBox="1"/>
              <p:nvPr/>
            </p:nvSpPr>
            <p:spPr>
              <a:xfrm>
                <a:off x="4216893" y="2882185"/>
                <a:ext cx="48028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there is a problem here – we do not know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yet…</a:t>
                </a:r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B8B31201-9B40-4405-A411-D8DE2D527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882185"/>
                <a:ext cx="4802819" cy="523220"/>
              </a:xfrm>
              <a:prstGeom prst="rect">
                <a:avLst/>
              </a:prstGeom>
              <a:blipFill>
                <a:blip r:embed="rId8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B8BAE80-B2CB-493C-ACAE-BCBDBC5FF750}"/>
                  </a:ext>
                </a:extLst>
              </p:cNvPr>
              <p:cNvSpPr txBox="1"/>
              <p:nvPr/>
            </p:nvSpPr>
            <p:spPr>
              <a:xfrm>
                <a:off x="4271637" y="3522856"/>
                <a:ext cx="48028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However, since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we can swap all the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 around…</a:t>
                </a: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B8BAE80-B2CB-493C-ACAE-BCBDBC5FF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637" y="3522856"/>
                <a:ext cx="4802819" cy="523220"/>
              </a:xfrm>
              <a:prstGeom prst="rect">
                <a:avLst/>
              </a:prstGeom>
              <a:blipFill>
                <a:blip r:embed="rId9"/>
                <a:stretch>
                  <a:fillRect l="-254" t="-2326" r="-1269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85DBA2DB-6775-44E7-A480-9069D812FFFB}"/>
                  </a:ext>
                </a:extLst>
              </p:cNvPr>
              <p:cNvSpPr txBox="1"/>
              <p:nvPr/>
            </p:nvSpPr>
            <p:spPr>
              <a:xfrm>
                <a:off x="4495717" y="4212455"/>
                <a:ext cx="254056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85DBA2DB-6775-44E7-A480-9069D812F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717" y="4212455"/>
                <a:ext cx="2540567" cy="276999"/>
              </a:xfrm>
              <a:prstGeom prst="rect">
                <a:avLst/>
              </a:prstGeom>
              <a:blipFill>
                <a:blip r:embed="rId10"/>
                <a:stretch>
                  <a:fillRect l="-480" t="-2222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CD3EC8CB-35FC-44FE-A2B4-72F9E46C075C}"/>
                  </a:ext>
                </a:extLst>
              </p:cNvPr>
              <p:cNvSpPr txBox="1"/>
              <p:nvPr/>
            </p:nvSpPr>
            <p:spPr>
              <a:xfrm>
                <a:off x="4523830" y="4684451"/>
                <a:ext cx="250453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CD3EC8CB-35FC-44FE-A2B4-72F9E46C0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30" y="4684451"/>
                <a:ext cx="2504532" cy="276999"/>
              </a:xfrm>
              <a:prstGeom prst="rect">
                <a:avLst/>
              </a:prstGeom>
              <a:blipFill>
                <a:blip r:embed="rId11"/>
                <a:stretch>
                  <a:fillRect l="-1703" t="-2174" b="-3260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円弧 65">
            <a:extLst>
              <a:ext uri="{FF2B5EF4-FFF2-40B4-BE49-F238E27FC236}">
                <a16:creationId xmlns:a16="http://schemas.microsoft.com/office/drawing/2014/main" id="{C340CF19-1C32-45EF-8101-643B71C2B246}"/>
              </a:ext>
            </a:extLst>
          </p:cNvPr>
          <p:cNvSpPr/>
          <p:nvPr/>
        </p:nvSpPr>
        <p:spPr>
          <a:xfrm flipV="1">
            <a:off x="6959775" y="4350183"/>
            <a:ext cx="204505" cy="4703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5D601CA-7B56-4657-9E2B-791088BFAE69}"/>
                  </a:ext>
                </a:extLst>
              </p:cNvPr>
              <p:cNvSpPr txBox="1"/>
              <p:nvPr/>
            </p:nvSpPr>
            <p:spPr>
              <a:xfrm>
                <a:off x="7095595" y="4311490"/>
                <a:ext cx="14979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Swap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 around…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5D601CA-7B56-4657-9E2B-791088BFA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595" y="4311490"/>
                <a:ext cx="1497990" cy="523220"/>
              </a:xfrm>
              <a:prstGeom prst="rect">
                <a:avLst/>
              </a:prstGeom>
              <a:blipFill>
                <a:blip r:embed="rId12"/>
                <a:stretch>
                  <a:fillRect t="-1163" r="-1220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FF235EF-2CAD-4276-BA20-46798FCE8B58}"/>
                  </a:ext>
                </a:extLst>
              </p:cNvPr>
              <p:cNvSpPr txBox="1"/>
              <p:nvPr/>
            </p:nvSpPr>
            <p:spPr>
              <a:xfrm>
                <a:off x="4525310" y="5183081"/>
                <a:ext cx="21457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=0.6×0.3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FF235EF-2CAD-4276-BA20-46798FCE8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310" y="5183081"/>
                <a:ext cx="2145716" cy="276999"/>
              </a:xfrm>
              <a:prstGeom prst="rect">
                <a:avLst/>
              </a:prstGeom>
              <a:blipFill>
                <a:blip r:embed="rId13"/>
                <a:stretch>
                  <a:fillRect l="-1989" r="-2273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F59E0DF-B1A1-429C-B0BC-34382C61C631}"/>
              </a:ext>
            </a:extLst>
          </p:cNvPr>
          <p:cNvSpPr txBox="1"/>
          <p:nvPr/>
        </p:nvSpPr>
        <p:spPr>
          <a:xfrm>
            <a:off x="7114831" y="4943285"/>
            <a:ext cx="1318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円弧 70">
            <a:extLst>
              <a:ext uri="{FF2B5EF4-FFF2-40B4-BE49-F238E27FC236}">
                <a16:creationId xmlns:a16="http://schemas.microsoft.com/office/drawing/2014/main" id="{F58AE0B8-D3B2-4D78-8A96-EF027C18AFCA}"/>
              </a:ext>
            </a:extLst>
          </p:cNvPr>
          <p:cNvSpPr/>
          <p:nvPr/>
        </p:nvSpPr>
        <p:spPr>
          <a:xfrm flipV="1">
            <a:off x="6925744" y="4866568"/>
            <a:ext cx="204505" cy="4703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FD4AFBDD-F245-475F-8A2B-6C96DBBD2765}"/>
              </a:ext>
            </a:extLst>
          </p:cNvPr>
          <p:cNvSpPr txBox="1"/>
          <p:nvPr/>
        </p:nvSpPr>
        <p:spPr>
          <a:xfrm>
            <a:off x="6832225" y="5468547"/>
            <a:ext cx="971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円弧 72">
            <a:extLst>
              <a:ext uri="{FF2B5EF4-FFF2-40B4-BE49-F238E27FC236}">
                <a16:creationId xmlns:a16="http://schemas.microsoft.com/office/drawing/2014/main" id="{3425BF64-9693-4F88-950D-85B070E96121}"/>
              </a:ext>
            </a:extLst>
          </p:cNvPr>
          <p:cNvSpPr/>
          <p:nvPr/>
        </p:nvSpPr>
        <p:spPr>
          <a:xfrm flipV="1">
            <a:off x="6643138" y="5391830"/>
            <a:ext cx="204505" cy="4703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1EE1D8DA-941E-408B-BC5E-22CC216D1410}"/>
                  </a:ext>
                </a:extLst>
              </p:cNvPr>
              <p:cNvSpPr txBox="1"/>
              <p:nvPr/>
            </p:nvSpPr>
            <p:spPr>
              <a:xfrm>
                <a:off x="4526789" y="5708343"/>
                <a:ext cx="1701684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1EE1D8DA-941E-408B-BC5E-22CC216D1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789" y="5708343"/>
                <a:ext cx="1701684" cy="276999"/>
              </a:xfrm>
              <a:prstGeom prst="rect">
                <a:avLst/>
              </a:prstGeom>
              <a:blipFill>
                <a:blip r:embed="rId14"/>
                <a:stretch>
                  <a:fillRect l="-2867" r="-2867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/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blipFill>
                <a:blip r:embed="rId15"/>
                <a:stretch>
                  <a:fillRect l="-2857" r="-5714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08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8" grpId="0"/>
      <p:bldP spid="59" grpId="0" animBg="1"/>
      <p:bldP spid="59" grpId="1" animBg="1"/>
      <p:bldP spid="60" grpId="0" animBg="1"/>
      <p:bldP spid="61" grpId="0"/>
      <p:bldP spid="62" grpId="0"/>
      <p:bldP spid="63" grpId="0"/>
      <p:bldP spid="64" grpId="0"/>
      <p:bldP spid="65" grpId="0"/>
      <p:bldP spid="66" grpId="0" animBg="1"/>
      <p:bldP spid="67" grpId="0"/>
      <p:bldP spid="68" grpId="0"/>
      <p:bldP spid="70" grpId="0"/>
      <p:bldP spid="71" grpId="0" animBg="1"/>
      <p:bldP spid="72" grpId="0"/>
      <p:bldP spid="73" grpId="0" animBg="1"/>
      <p:bldP spid="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t="-74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/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blipFill>
                <a:blip r:embed="rId5"/>
                <a:stretch>
                  <a:fillRect l="-1728" t="-4444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/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blipFill>
                <a:blip r:embed="rId6"/>
                <a:stretch>
                  <a:fillRect l="-480" t="-2174" b="-3260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円弧 59">
            <a:extLst>
              <a:ext uri="{FF2B5EF4-FFF2-40B4-BE49-F238E27FC236}">
                <a16:creationId xmlns:a16="http://schemas.microsoft.com/office/drawing/2014/main" id="{6E6296ED-3D84-4745-838F-0E60EA0E8785}"/>
              </a:ext>
            </a:extLst>
          </p:cNvPr>
          <p:cNvSpPr/>
          <p:nvPr/>
        </p:nvSpPr>
        <p:spPr>
          <a:xfrm flipV="1">
            <a:off x="6922784" y="1800813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/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blipFill>
                <a:blip r:embed="rId7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/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blipFill>
                <a:blip r:embed="rId8"/>
                <a:stretch>
                  <a:fillRect l="-2857" r="-5714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円弧 24">
            <a:extLst>
              <a:ext uri="{FF2B5EF4-FFF2-40B4-BE49-F238E27FC236}">
                <a16:creationId xmlns:a16="http://schemas.microsoft.com/office/drawing/2014/main" id="{702F56EB-DD5B-4F54-B2B7-C88C6E7B8A80}"/>
              </a:ext>
            </a:extLst>
          </p:cNvPr>
          <p:cNvSpPr/>
          <p:nvPr/>
        </p:nvSpPr>
        <p:spPr>
          <a:xfrm flipV="1">
            <a:off x="6959774" y="2423729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E953E45-AE73-4639-8608-082A81156945}"/>
              </a:ext>
            </a:extLst>
          </p:cNvPr>
          <p:cNvSpPr txBox="1"/>
          <p:nvPr/>
        </p:nvSpPr>
        <p:spPr>
          <a:xfrm>
            <a:off x="7159218" y="2430903"/>
            <a:ext cx="182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(using the answer from a)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C6A2A3D-A555-4068-AAD2-ABB75D222278}"/>
                  </a:ext>
                </a:extLst>
              </p:cNvPr>
              <p:cNvSpPr txBox="1"/>
              <p:nvPr/>
            </p:nvSpPr>
            <p:spPr>
              <a:xfrm>
                <a:off x="4966234" y="2809783"/>
                <a:ext cx="208730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.18=0.2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C6A2A3D-A555-4068-AAD2-ABB75D222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234" y="2809783"/>
                <a:ext cx="2087303" cy="276999"/>
              </a:xfrm>
              <a:prstGeom prst="rect">
                <a:avLst/>
              </a:prstGeom>
              <a:blipFill>
                <a:blip r:embed="rId9"/>
                <a:stretch>
                  <a:fillRect l="-2339"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63277C0-FD58-4690-B157-48F0287E1571}"/>
                  </a:ext>
                </a:extLst>
              </p:cNvPr>
              <p:cNvSpPr txBox="1"/>
              <p:nvPr/>
            </p:nvSpPr>
            <p:spPr>
              <a:xfrm>
                <a:off x="5100879" y="3397188"/>
                <a:ext cx="138679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0.9=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63277C0-FD58-4690-B157-48F0287E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879" y="3397188"/>
                <a:ext cx="1386790" cy="276999"/>
              </a:xfrm>
              <a:prstGeom prst="rect">
                <a:avLst/>
              </a:prstGeom>
              <a:blipFill>
                <a:blip r:embed="rId10"/>
                <a:stretch>
                  <a:fillRect l="-3965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円弧 28">
            <a:extLst>
              <a:ext uri="{FF2B5EF4-FFF2-40B4-BE49-F238E27FC236}">
                <a16:creationId xmlns:a16="http://schemas.microsoft.com/office/drawing/2014/main" id="{A0917C00-3B7D-4232-9555-52EC8EBAD3A9}"/>
              </a:ext>
            </a:extLst>
          </p:cNvPr>
          <p:cNvSpPr/>
          <p:nvPr/>
        </p:nvSpPr>
        <p:spPr>
          <a:xfrm flipV="1">
            <a:off x="6961253" y="3064401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26DEFF8-83C7-4D2B-B73A-50545710C2F7}"/>
              </a:ext>
            </a:extLst>
          </p:cNvPr>
          <p:cNvSpPr txBox="1"/>
          <p:nvPr/>
        </p:nvSpPr>
        <p:spPr>
          <a:xfrm>
            <a:off x="7205086" y="3222496"/>
            <a:ext cx="1264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0.2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/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blipFill>
                <a:blip r:embed="rId11"/>
                <a:stretch>
                  <a:fillRect l="-3488" r="-814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93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8" grpId="0"/>
      <p:bldP spid="60" grpId="0" animBg="1"/>
      <p:bldP spid="61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t="-74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/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blipFill>
                <a:blip r:embed="rId5"/>
                <a:stretch>
                  <a:fillRect l="-2857" r="-5714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/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blipFill>
                <a:blip r:embed="rId6"/>
                <a:stretch>
                  <a:fillRect l="-3488" r="-814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BA8B12D-B12F-4288-B655-EF5D80EAEA28}"/>
                  </a:ext>
                </a:extLst>
              </p:cNvPr>
              <p:cNvSpPr txBox="1"/>
              <p:nvPr/>
            </p:nvSpPr>
            <p:spPr>
              <a:xfrm>
                <a:off x="4200617" y="1546194"/>
                <a:ext cx="32891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BA8B12D-B12F-4288-B655-EF5D80EAE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617" y="1546194"/>
                <a:ext cx="3289169" cy="246221"/>
              </a:xfrm>
              <a:prstGeom prst="rect">
                <a:avLst/>
              </a:prstGeom>
              <a:blipFill>
                <a:blip r:embed="rId7"/>
                <a:stretch>
                  <a:fillRect l="-926" r="-1667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9DCB9CF-408A-4E0C-A72B-E9CD0679A99B}"/>
                  </a:ext>
                </a:extLst>
              </p:cNvPr>
              <p:cNvSpPr txBox="1"/>
              <p:nvPr/>
            </p:nvSpPr>
            <p:spPr>
              <a:xfrm>
                <a:off x="4193220" y="2062578"/>
                <a:ext cx="33118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9DCB9CF-408A-4E0C-A72B-E9CD0679A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220" y="2062578"/>
                <a:ext cx="3311869" cy="246221"/>
              </a:xfrm>
              <a:prstGeom prst="rect">
                <a:avLst/>
              </a:prstGeom>
              <a:blipFill>
                <a:blip r:embed="rId8"/>
                <a:stretch>
                  <a:fillRect l="-1105" r="-1657" b="-3170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円弧 20">
            <a:extLst>
              <a:ext uri="{FF2B5EF4-FFF2-40B4-BE49-F238E27FC236}">
                <a16:creationId xmlns:a16="http://schemas.microsoft.com/office/drawing/2014/main" id="{EC3A9249-2314-4D0D-A6A0-03432FDBE062}"/>
              </a:ext>
            </a:extLst>
          </p:cNvPr>
          <p:cNvSpPr/>
          <p:nvPr/>
        </p:nvSpPr>
        <p:spPr>
          <a:xfrm flipV="1">
            <a:off x="7405136" y="1679485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32E4EE6-9668-4324-BDAB-B3F209D4A86C}"/>
                  </a:ext>
                </a:extLst>
              </p:cNvPr>
              <p:cNvSpPr txBox="1"/>
              <p:nvPr/>
            </p:nvSpPr>
            <p:spPr>
              <a:xfrm>
                <a:off x="7566113" y="1665943"/>
                <a:ext cx="16844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32E4EE6-9668-4324-BDAB-B3F209D4A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113" y="1665943"/>
                <a:ext cx="1684420" cy="523220"/>
              </a:xfrm>
              <a:prstGeom prst="rect">
                <a:avLst/>
              </a:prstGeom>
              <a:blipFill>
                <a:blip r:embed="rId9"/>
                <a:stretch>
                  <a:fillRect t="-1163" r="-2174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F5F1967-1BB3-482C-BB11-4BA18942B335}"/>
                  </a:ext>
                </a:extLst>
              </p:cNvPr>
              <p:cNvSpPr txBox="1"/>
              <p:nvPr/>
            </p:nvSpPr>
            <p:spPr>
              <a:xfrm>
                <a:off x="4212455" y="2561207"/>
                <a:ext cx="253838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=0.2+0.6−0.18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F5F1967-1BB3-482C-BB11-4BA18942B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455" y="2561207"/>
                <a:ext cx="2538387" cy="246221"/>
              </a:xfrm>
              <a:prstGeom prst="rect">
                <a:avLst/>
              </a:prstGeom>
              <a:blipFill>
                <a:blip r:embed="rId10"/>
                <a:stretch>
                  <a:fillRect l="-1202" r="-1442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DFE78C76-1D6E-499B-B260-6830F900AC05}"/>
                  </a:ext>
                </a:extLst>
              </p:cNvPr>
              <p:cNvSpPr txBox="1"/>
              <p:nvPr/>
            </p:nvSpPr>
            <p:spPr>
              <a:xfrm>
                <a:off x="4212456" y="3058357"/>
                <a:ext cx="150964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DFE78C76-1D6E-499B-B260-6830F900AC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456" y="3058357"/>
                <a:ext cx="1509644" cy="246221"/>
              </a:xfrm>
              <a:prstGeom prst="rect">
                <a:avLst/>
              </a:prstGeom>
              <a:blipFill>
                <a:blip r:embed="rId11"/>
                <a:stretch>
                  <a:fillRect l="-2419" r="-2419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円弧 32">
            <a:extLst>
              <a:ext uri="{FF2B5EF4-FFF2-40B4-BE49-F238E27FC236}">
                <a16:creationId xmlns:a16="http://schemas.microsoft.com/office/drawing/2014/main" id="{4E090A42-2A5F-445D-B3E0-30AA8E9A748E}"/>
              </a:ext>
            </a:extLst>
          </p:cNvPr>
          <p:cNvSpPr/>
          <p:nvPr/>
        </p:nvSpPr>
        <p:spPr>
          <a:xfrm flipV="1">
            <a:off x="7362227" y="2195870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F1EF1B02-9D59-4C3B-AD5A-31F3E387ABF7}"/>
              </a:ext>
            </a:extLst>
          </p:cNvPr>
          <p:cNvSpPr/>
          <p:nvPr/>
        </p:nvSpPr>
        <p:spPr>
          <a:xfrm flipV="1">
            <a:off x="6662370" y="2667866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76408FC-8A2E-4F2D-9E26-3CBAB544CC1A}"/>
              </a:ext>
            </a:extLst>
          </p:cNvPr>
          <p:cNvSpPr txBox="1"/>
          <p:nvPr/>
        </p:nvSpPr>
        <p:spPr>
          <a:xfrm>
            <a:off x="7557234" y="2314013"/>
            <a:ext cx="1302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232622-C424-4F56-8C32-09C5A7C81D5E}"/>
              </a:ext>
            </a:extLst>
          </p:cNvPr>
          <p:cNvSpPr txBox="1"/>
          <p:nvPr/>
        </p:nvSpPr>
        <p:spPr>
          <a:xfrm>
            <a:off x="6935797" y="2811162"/>
            <a:ext cx="938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6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3" grpId="0"/>
      <p:bldP spid="24" grpId="0"/>
      <p:bldP spid="32" grpId="0"/>
      <p:bldP spid="33" grpId="0" animBg="1"/>
      <p:bldP spid="35" grpId="0" animBg="1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57563A-46D2-4D7C-9285-CBA44FAD11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A0A779-E4F3-4782-8276-B25ABF84C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3620F-3560-468F-B6AE-2F2D6ADBC7EC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1292</Words>
  <Application>Microsoft Office PowerPoint</Application>
  <PresentationFormat>On-screen Show (4:3)</PresentationFormat>
  <Paragraphs>141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游ゴシック</vt:lpstr>
      <vt:lpstr>游ゴシック Light</vt:lpstr>
      <vt:lpstr>Accord Heavy SF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PowerPoint Presentation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Conditional 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44</cp:revision>
  <dcterms:created xsi:type="dcterms:W3CDTF">2018-06-16T01:40:49Z</dcterms:created>
  <dcterms:modified xsi:type="dcterms:W3CDTF">2021-02-14T19:21:14Z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