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Inverse functions (2.4)</a:t>
            </a:r>
          </a:p>
        </p:txBody>
      </p:sp>
    </p:spTree>
    <p:extLst>
      <p:ext uri="{BB962C8B-B14F-4D97-AF65-F5344CB8AC3E}">
        <p14:creationId xmlns:p14="http://schemas.microsoft.com/office/powerpoint/2010/main" val="418955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869897"/>
            <a:ext cx="305286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045171"/>
            <a:ext cx="2928603" cy="931245"/>
            <a:chOff x="3322" y="2602"/>
            <a:chExt cx="200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1" y="2693"/>
                  <a:ext cx="1862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693"/>
                  <a:ext cx="1862" cy="532"/>
                </a:xfrm>
                <a:prstGeom prst="rect">
                  <a:avLst/>
                </a:prstGeom>
                <a:blipFill>
                  <a:blip r:embed="rId5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86989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04517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9" y="2697"/>
                  <a:ext cx="1719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5+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97"/>
                  <a:ext cx="1719" cy="528"/>
                </a:xfrm>
                <a:prstGeom prst="rect">
                  <a:avLst/>
                </a:prstGeom>
                <a:blipFill>
                  <a:blip r:embed="rId7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is defined 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5+</m:t>
                        </m:r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2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alt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2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75359" y="374117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39405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869897"/>
            <a:ext cx="305286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41"/>
                  <a:ext cx="1733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41"/>
                  <a:ext cx="1733" cy="528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045171"/>
            <a:ext cx="2928603" cy="931245"/>
            <a:chOff x="3322" y="2602"/>
            <a:chExt cx="200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1" y="2693"/>
                  <a:ext cx="1862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2+</m:t>
                      </m:r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693"/>
                  <a:ext cx="1862" cy="532"/>
                </a:xfrm>
                <a:prstGeom prst="rect">
                  <a:avLst/>
                </a:prstGeom>
                <a:blipFill>
                  <a:blip r:embed="rId5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86989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6"/>
                  <a:ext cx="1661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6"/>
                  <a:ext cx="1661" cy="532"/>
                </a:xfrm>
                <a:prstGeom prst="rect">
                  <a:avLst/>
                </a:prstGeom>
                <a:blipFill>
                  <a:blip r:embed="rId6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04517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9" y="2697"/>
                  <a:ext cx="1719" cy="5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97"/>
                  <a:ext cx="1719" cy="532"/>
                </a:xfrm>
                <a:prstGeom prst="rect">
                  <a:avLst/>
                </a:prstGeom>
                <a:blipFill>
                  <a:blip r:embed="rId7"/>
                  <a:stretch>
                    <a:fillRect b="-796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is defined 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2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alt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2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64840" y="496154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5997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869897"/>
            <a:ext cx="3052860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41"/>
                  <a:ext cx="1733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41"/>
                  <a:ext cx="1733" cy="528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5045171"/>
            <a:ext cx="2928603" cy="931245"/>
            <a:chOff x="3322" y="2602"/>
            <a:chExt cx="200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0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1" y="2693"/>
                  <a:ext cx="1862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1" y="2693"/>
                  <a:ext cx="1862" cy="527"/>
                </a:xfrm>
                <a:prstGeom prst="rect">
                  <a:avLst/>
                </a:prstGeom>
                <a:blipFill>
                  <a:blip r:embed="rId5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86989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6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6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504517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9" y="2697"/>
                  <a:ext cx="1719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97"/>
                  <a:ext cx="1719" cy="527"/>
                </a:xfrm>
                <a:prstGeom prst="rect">
                  <a:avLst/>
                </a:prstGeom>
                <a:blipFill>
                  <a:blip r:embed="rId7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200" dirty="0">
                    <a:latin typeface="+mn-lt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altLang="en-US" sz="22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altLang="en-US" sz="2200" dirty="0">
                    <a:latin typeface="+mn-lt"/>
                  </a:rPr>
                  <a:t> is defined as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altLang="en-US" sz="22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2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altLang="en-US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50236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56847" y="375669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66523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C0619D-FC66-46B2-A25B-EBEA1DD0F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DCCA78-C56C-405E-8C43-04FA3043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BE4305-8AD2-4A4D-9BC1-BECE7175A031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212</Words>
  <Application>Microsoft Office PowerPoint</Application>
  <PresentationFormat>On-screen Show (4:3)</PresentationFormat>
  <Paragraphs>25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Inverse functions (2.4)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17</cp:revision>
  <dcterms:created xsi:type="dcterms:W3CDTF">2020-04-22T14:47:14Z</dcterms:created>
  <dcterms:modified xsi:type="dcterms:W3CDTF">2021-02-19T16:23:53Z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