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64" r:id="rId6"/>
    <p:sldId id="285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0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20.png"/><Relationship Id="rId7" Type="http://schemas.openxmlformats.org/officeDocument/2006/relationships/image" Target="../media/image97.png"/><Relationship Id="rId12" Type="http://schemas.openxmlformats.org/officeDocument/2006/relationships/image" Target="../media/image930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13" Type="http://schemas.openxmlformats.org/officeDocument/2006/relationships/image" Target="../media/image108.png"/><Relationship Id="rId3" Type="http://schemas.openxmlformats.org/officeDocument/2006/relationships/image" Target="../media/image930.pn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7.png"/><Relationship Id="rId5" Type="http://schemas.openxmlformats.org/officeDocument/2006/relationships/image" Target="../media/image102.png"/><Relationship Id="rId15" Type="http://schemas.openxmlformats.org/officeDocument/2006/relationships/image" Target="../media/image110.png"/><Relationship Id="rId10" Type="http://schemas.openxmlformats.org/officeDocument/2006/relationships/image" Target="../media/image106.png"/><Relationship Id="rId4" Type="http://schemas.openxmlformats.org/officeDocument/2006/relationships/image" Target="../media/image920.png"/><Relationship Id="rId9" Type="http://schemas.openxmlformats.org/officeDocument/2006/relationships/image" Target="../media/image105.png"/><Relationship Id="rId14" Type="http://schemas.openxmlformats.org/officeDocument/2006/relationships/image" Target="../media/image10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17.png"/><Relationship Id="rId3" Type="http://schemas.openxmlformats.org/officeDocument/2006/relationships/image" Target="../media/image930.png"/><Relationship Id="rId7" Type="http://schemas.openxmlformats.org/officeDocument/2006/relationships/image" Target="../media/image112.png"/><Relationship Id="rId12" Type="http://schemas.openxmlformats.org/officeDocument/2006/relationships/image" Target="../media/image116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11" Type="http://schemas.openxmlformats.org/officeDocument/2006/relationships/image" Target="../media/image115.png"/><Relationship Id="rId5" Type="http://schemas.openxmlformats.org/officeDocument/2006/relationships/image" Target="../media/image110.png"/><Relationship Id="rId10" Type="http://schemas.openxmlformats.org/officeDocument/2006/relationships/image" Target="../media/image114.png"/><Relationship Id="rId4" Type="http://schemas.openxmlformats.org/officeDocument/2006/relationships/image" Target="../media/image920.png"/><Relationship Id="rId9" Type="http://schemas.openxmlformats.org/officeDocument/2006/relationships/image" Target="../media/image1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17.png"/><Relationship Id="rId3" Type="http://schemas.openxmlformats.org/officeDocument/2006/relationships/image" Target="../media/image930.png"/><Relationship Id="rId7" Type="http://schemas.openxmlformats.org/officeDocument/2006/relationships/image" Target="../media/image119.png"/><Relationship Id="rId12" Type="http://schemas.openxmlformats.org/officeDocument/2006/relationships/image" Target="../media/image123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2.png"/><Relationship Id="rId5" Type="http://schemas.openxmlformats.org/officeDocument/2006/relationships/image" Target="../media/image110.png"/><Relationship Id="rId15" Type="http://schemas.openxmlformats.org/officeDocument/2006/relationships/image" Target="../media/image125.png"/><Relationship Id="rId10" Type="http://schemas.openxmlformats.org/officeDocument/2006/relationships/image" Target="../media/image121.png"/><Relationship Id="rId4" Type="http://schemas.openxmlformats.org/officeDocument/2006/relationships/image" Target="../media/image920.png"/><Relationship Id="rId9" Type="http://schemas.openxmlformats.org/officeDocument/2006/relationships/image" Target="../media/image120.png"/><Relationship Id="rId14" Type="http://schemas.openxmlformats.org/officeDocument/2006/relationships/image" Target="../media/image1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2264230" y="2487947"/>
            <a:ext cx="4633320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2D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range is the difference between the largest and smallest values, and measures the spread of all the data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interquartile range is the difference between the upper and lower quartiles</a:t>
            </a:r>
            <a:r>
              <a:rPr lang="en-GB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, and measures the spread of the middle 50% of the data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interpercentile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range is the difference between 2 given percentiles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64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3105000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3105000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3796938" y="2542903"/>
            <a:ext cx="26125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range is the biggest possible value subtract the smallest possible value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3544" y="3313612"/>
            <a:ext cx="2612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6.5 - 4.0 = 2.5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0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5707199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5707199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8490857" y="165462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9897" y="314379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377" y="277368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90857" y="240356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6503" y="20160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=4.5+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blipFill>
                <a:blip r:embed="rId4"/>
                <a:stretch>
                  <a:fillRect b="-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41073" y="2473234"/>
                <a:ext cx="69102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473234"/>
                <a:ext cx="691023" cy="276999"/>
              </a:xfrm>
              <a:prstGeom prst="rect">
                <a:avLst/>
              </a:prstGeom>
              <a:blipFill>
                <a:blip r:embed="rId5"/>
                <a:stretch>
                  <a:fillRect l="-21239" t="-26667" r="-7080" b="-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6100313" y="2068835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71850" y="2852059"/>
                <a:ext cx="366126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50" y="2852059"/>
                <a:ext cx="366126" cy="512448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71404" y="3509555"/>
                <a:ext cx="79791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4" y="3509555"/>
                <a:ext cx="797911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81154" y="3635828"/>
                <a:ext cx="13640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154" y="3635828"/>
                <a:ext cx="1364091" cy="338554"/>
              </a:xfrm>
              <a:prstGeom prst="rect">
                <a:avLst/>
              </a:prstGeom>
              <a:blipFill>
                <a:blip r:embed="rId9"/>
                <a:stretch>
                  <a:fillRect t="-3571" r="-1345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=4.87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blipFill>
                <a:blip r:embed="rId10"/>
                <a:stretch>
                  <a:fillRect l="-2857" r="-666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966" y="5325291"/>
                <a:ext cx="10095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325291"/>
                <a:ext cx="1009507" cy="246221"/>
              </a:xfrm>
              <a:prstGeom prst="rect">
                <a:avLst/>
              </a:prstGeom>
              <a:blipFill>
                <a:blip r:embed="rId11"/>
                <a:stretch>
                  <a:fillRect l="-6024" r="-4217" b="-2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2968" y="492034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69331" y="4931337"/>
            <a:ext cx="841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7322" y="556042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08519" y="5710754"/>
            <a:ext cx="993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061855" y="4173691"/>
            <a:ext cx="303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use linear interpolation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41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461781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461781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490857" y="165462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9897" y="314379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377" y="277368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90857" y="240356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6503" y="20160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=5.5+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34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blipFill>
                <a:blip r:embed="rId5"/>
                <a:stretch>
                  <a:fillRect b="-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41073" y="2473234"/>
                <a:ext cx="69102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473234"/>
                <a:ext cx="691023" cy="276999"/>
              </a:xfrm>
              <a:prstGeom prst="rect">
                <a:avLst/>
              </a:prstGeom>
              <a:blipFill>
                <a:blip r:embed="rId6"/>
                <a:stretch>
                  <a:fillRect l="-21239" t="-26667" r="-7965" b="-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6091605" y="2826480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28307" y="2869476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07" y="2869476"/>
                <a:ext cx="47994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71404" y="3509555"/>
                <a:ext cx="79791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4" y="3509555"/>
                <a:ext cx="797911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924696" y="3635828"/>
                <a:ext cx="13640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696" y="3635828"/>
                <a:ext cx="1364091" cy="338554"/>
              </a:xfrm>
              <a:prstGeom prst="rect">
                <a:avLst/>
              </a:prstGeom>
              <a:blipFill>
                <a:blip r:embed="rId10"/>
                <a:stretch>
                  <a:fillRect t="-3571" r="-893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=5.84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blipFill>
                <a:blip r:embed="rId11"/>
                <a:stretch>
                  <a:fillRect l="-2857" r="-666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966" y="5325291"/>
                <a:ext cx="10095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325291"/>
                <a:ext cx="1009507" cy="246221"/>
              </a:xfrm>
              <a:prstGeom prst="rect">
                <a:avLst/>
              </a:prstGeom>
              <a:blipFill>
                <a:blip r:embed="rId12"/>
                <a:stretch>
                  <a:fillRect l="-6024" r="-4217" b="-2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2968" y="492034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69331" y="4931337"/>
            <a:ext cx="841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7322" y="556042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08519" y="5710754"/>
            <a:ext cx="993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061855" y="4173691"/>
            <a:ext cx="303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use linear interpolation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364377" y="5325291"/>
                <a:ext cx="10095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4377" y="5325291"/>
                <a:ext cx="1009507" cy="246221"/>
              </a:xfrm>
              <a:prstGeom prst="rect">
                <a:avLst/>
              </a:prstGeom>
              <a:blipFill>
                <a:blip r:embed="rId13"/>
                <a:stretch>
                  <a:fillRect l="-6667" r="-4242" b="-2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62743" y="5712823"/>
                <a:ext cx="189789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743" y="5712823"/>
                <a:ext cx="1897892" cy="246221"/>
              </a:xfrm>
              <a:prstGeom prst="rect">
                <a:avLst/>
              </a:prstGeom>
              <a:blipFill>
                <a:blip r:embed="rId14"/>
                <a:stretch>
                  <a:fillRect l="-2251" r="-2251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blipFill>
                <a:blip r:embed="rId15"/>
                <a:stretch>
                  <a:fillRect l="-10000" r="-1000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10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1" grpId="0"/>
      <p:bldP spid="22" grpId="0"/>
      <p:bldP spid="23" grpId="0"/>
      <p:bldP spid="25" grpId="0" animBg="1"/>
      <p:bldP spid="26" grpId="0"/>
      <p:bldP spid="27" grpId="0" animBg="1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5578493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5578493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490857" y="165462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9897" y="314379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377" y="277368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90857" y="240356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6503" y="20160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blipFill>
                <a:blip r:embed="rId5"/>
                <a:stretch>
                  <a:fillRect l="-10000" r="-1000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=4.0+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blipFill>
                <a:blip r:embed="rId6"/>
                <a:stretch>
                  <a:fillRect b="-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41073" y="2473234"/>
                <a:ext cx="75847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473234"/>
                <a:ext cx="758477" cy="276999"/>
              </a:xfrm>
              <a:prstGeom prst="rect">
                <a:avLst/>
              </a:prstGeom>
              <a:blipFill>
                <a:blip r:embed="rId7"/>
                <a:stretch>
                  <a:fillRect l="-19355" t="-26667" r="-6452" b="-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58639" y="2843350"/>
                <a:ext cx="593752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39" y="2843350"/>
                <a:ext cx="593752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71404" y="3509555"/>
                <a:ext cx="91172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4" y="3509555"/>
                <a:ext cx="911724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94365" y="3644537"/>
                <a:ext cx="13640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365" y="3644537"/>
                <a:ext cx="1364091" cy="338554"/>
              </a:xfrm>
              <a:prstGeom prst="rect">
                <a:avLst/>
              </a:prstGeom>
              <a:blipFill>
                <a:blip r:embed="rId11"/>
                <a:stretch>
                  <a:fillRect t="-3636" r="-1339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=4.46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blipFill>
                <a:blip r:embed="rId12"/>
                <a:stretch>
                  <a:fillRect l="-2857" r="-666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2968" y="492034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69331" y="4931337"/>
            <a:ext cx="841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7322" y="556042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08519" y="5710754"/>
            <a:ext cx="993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061855" y="4173691"/>
            <a:ext cx="303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use linear interpolation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091605" y="1711782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036320" y="5303519"/>
                <a:ext cx="108965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𝟒𝟔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0" y="5303519"/>
                <a:ext cx="1089657" cy="246221"/>
              </a:xfrm>
              <a:prstGeom prst="rect">
                <a:avLst/>
              </a:prstGeom>
              <a:blipFill>
                <a:blip r:embed="rId13"/>
                <a:stretch>
                  <a:fillRect l="-3352" r="-3352" b="-1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444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3367667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3367667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490857" y="165462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9897" y="314379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377" y="277368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90857" y="240356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6503" y="20160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blipFill>
                <a:blip r:embed="rId5"/>
                <a:stretch>
                  <a:fillRect l="-10000" r="-1000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45429" y="5273039"/>
                <a:ext cx="1708481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=6.0+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29" y="5273039"/>
                <a:ext cx="1708481" cy="466218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41073" y="2473234"/>
                <a:ext cx="75899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473234"/>
                <a:ext cx="758990" cy="276999"/>
              </a:xfrm>
              <a:prstGeom prst="rect">
                <a:avLst/>
              </a:prstGeom>
              <a:blipFill>
                <a:blip r:embed="rId7"/>
                <a:stretch>
                  <a:fillRect l="-19355" t="-26667" r="-6452" b="-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58639" y="2843350"/>
                <a:ext cx="593752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39" y="2843350"/>
                <a:ext cx="593752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71404" y="3509555"/>
                <a:ext cx="102553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10800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4" y="3509555"/>
                <a:ext cx="1025537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33702" y="3644537"/>
                <a:ext cx="1477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108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2" y="3644537"/>
                <a:ext cx="1477905" cy="338554"/>
              </a:xfrm>
              <a:prstGeom prst="rect">
                <a:avLst/>
              </a:prstGeom>
              <a:blipFill>
                <a:blip r:embed="rId11"/>
                <a:stretch>
                  <a:fillRect t="-3636" r="-823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=6.18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blipFill>
                <a:blip r:embed="rId12"/>
                <a:stretch>
                  <a:fillRect l="-2857" r="-666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2968" y="492034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69331" y="4931337"/>
            <a:ext cx="841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7322" y="556042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08519" y="5710754"/>
            <a:ext cx="993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061855" y="4173691"/>
            <a:ext cx="303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use linear interpolation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065479" y="3192238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036320" y="5303519"/>
                <a:ext cx="108965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𝟒𝟔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0" y="5303519"/>
                <a:ext cx="1089657" cy="246221"/>
              </a:xfrm>
              <a:prstGeom prst="rect">
                <a:avLst/>
              </a:prstGeom>
              <a:blipFill>
                <a:blip r:embed="rId13"/>
                <a:stretch>
                  <a:fillRect l="-3352" r="-3352" b="-1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90652" y="5303519"/>
                <a:ext cx="108965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5303519"/>
                <a:ext cx="1089657" cy="246221"/>
              </a:xfrm>
              <a:prstGeom prst="rect">
                <a:avLst/>
              </a:prstGeom>
              <a:blipFill>
                <a:blip r:embed="rId14"/>
                <a:stretch>
                  <a:fillRect l="-3933" r="-3933" b="-1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14994" y="5791200"/>
                <a:ext cx="189789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994" y="5791200"/>
                <a:ext cx="1897892" cy="246221"/>
              </a:xfrm>
              <a:prstGeom prst="rect">
                <a:avLst/>
              </a:prstGeom>
              <a:blipFill>
                <a:blip r:embed="rId15"/>
                <a:stretch>
                  <a:fillRect l="-2251" r="-192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354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DC855-8F94-4213-B901-D62FF1B7F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A91E3-7608-41D8-BDA8-3FD527848D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45A37-1C89-4720-ADC5-C5834DA3435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1012</Words>
  <Application>Microsoft Office PowerPoint</Application>
  <PresentationFormat>On-screen Show (4:3)</PresentationFormat>
  <Paragraphs>205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Presentation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144</cp:revision>
  <dcterms:created xsi:type="dcterms:W3CDTF">2017-08-14T15:35:38Z</dcterms:created>
  <dcterms:modified xsi:type="dcterms:W3CDTF">2021-01-27T22:05:12Z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