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49.png"/><Relationship Id="rId7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49.png"/><Relationship Id="rId7" Type="http://schemas.openxmlformats.org/officeDocument/2006/relationships/image" Target="../media/image6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2C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楕円 22">
            <a:extLst>
              <a:ext uri="{FF2B5EF4-FFF2-40B4-BE49-F238E27FC236}">
                <a16:creationId xmlns:a16="http://schemas.microsoft.com/office/drawing/2014/main" id="{ACF110D3-18D7-4EF4-B476-CBABB7981DD2}"/>
              </a:ext>
            </a:extLst>
          </p:cNvPr>
          <p:cNvSpPr>
            <a:spLocks noChangeAspect="1"/>
          </p:cNvSpPr>
          <p:nvPr/>
        </p:nvSpPr>
        <p:spPr>
          <a:xfrm>
            <a:off x="6276512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520266" y="3551068"/>
            <a:ext cx="2291431" cy="16169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16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in the previous section, the ‘area’ we are considering is being restricted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 (total of 0.4)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blipFill>
                <a:blip r:embed="rId6"/>
                <a:stretch>
                  <a:fillRect l="-138"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0.15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  <p:bldP spid="10" grpId="0" animBg="1"/>
      <p:bldP spid="11" grpId="0" animBg="1"/>
      <p:bldP spid="7" grpId="0"/>
      <p:bldP spid="8" grpId="0"/>
      <p:bldP spid="12" grpId="0"/>
      <p:bldP spid="13" grpId="0"/>
      <p:bldP spid="14" grpId="0"/>
      <p:bldP spid="15" grpId="0"/>
      <p:bldP spid="18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50DDD7D2-FF39-4C3F-B657-5A1F7D86E9D7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786597" y="3613212"/>
            <a:ext cx="1838669" cy="183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32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 (total of 0.8)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12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8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AC1194B-3922-4488-B2EE-8B94CC766E8E}"/>
              </a:ext>
            </a:extLst>
          </p:cNvPr>
          <p:cNvSpPr/>
          <p:nvPr/>
        </p:nvSpPr>
        <p:spPr>
          <a:xfrm>
            <a:off x="5158422" y="1549393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25" name="楕円 24">
            <a:extLst>
              <a:ext uri="{FF2B5EF4-FFF2-40B4-BE49-F238E27FC236}">
                <a16:creationId xmlns:a16="http://schemas.microsoft.com/office/drawing/2014/main" id="{C5A3BE5E-35B4-4EF7-A630-02153B9793A7}"/>
              </a:ext>
            </a:extLst>
          </p:cNvPr>
          <p:cNvSpPr>
            <a:spLocks noChangeAspect="1"/>
          </p:cNvSpPr>
          <p:nvPr/>
        </p:nvSpPr>
        <p:spPr>
          <a:xfrm>
            <a:off x="6258757" y="1691435"/>
            <a:ext cx="1145220" cy="1145220"/>
          </a:xfrm>
          <a:prstGeom prst="ellipse">
            <a:avLst/>
          </a:prstGeom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636668" y="3613212"/>
            <a:ext cx="1988598" cy="21839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 (total of 0.6)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 r="-4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/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5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18" grpId="0"/>
      <p:bldP spid="21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7563A-46D2-4D7C-9285-CBA44FAD1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A779-E4F3-4782-8276-B25ABF84C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3620F-3560-468F-B6AE-2F2D6ADBC7EC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590</Words>
  <Application>Microsoft Office PowerPoint</Application>
  <PresentationFormat>On-screen Show (4:3)</PresentationFormat>
  <Paragraphs>76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游ゴシック</vt:lpstr>
      <vt:lpstr>游ゴシック Light</vt:lpstr>
      <vt:lpstr>Accord Heavy SF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43</cp:revision>
  <dcterms:created xsi:type="dcterms:W3CDTF">2018-06-16T01:40:49Z</dcterms:created>
  <dcterms:modified xsi:type="dcterms:W3CDTF">2021-02-14T19:20:32Z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