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1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0024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Composite functions (2.3)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67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869897"/>
            <a:ext cx="3052860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−23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045171"/>
            <a:ext cx="2928603" cy="931245"/>
            <a:chOff x="3322" y="2602"/>
            <a:chExt cx="200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0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1" y="2765"/>
                  <a:ext cx="1862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148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765"/>
                  <a:ext cx="1862" cy="393"/>
                </a:xfrm>
                <a:prstGeom prst="rect">
                  <a:avLst/>
                </a:prstGeom>
                <a:blipFill>
                  <a:blip r:embed="rId5"/>
                  <a:stretch>
                    <a:fillRect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86989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04517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altLang="en-US" sz="22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are defined 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set of real numbers as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=3−2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US" altLang="en-US" sz="2200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altLang="en-US" sz="2200" i="1" dirty="0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is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096" r="-1233" b="-735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8510" y="493455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72841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869897"/>
            <a:ext cx="3052860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710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710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045172"/>
            <a:ext cx="2928603" cy="931245"/>
            <a:chOff x="3322" y="2602"/>
            <a:chExt cx="200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0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1" y="2765"/>
                  <a:ext cx="1862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765"/>
                  <a:ext cx="1862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86989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04517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altLang="en-US" sz="22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are defined 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set of real numbers as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200" i="1" dirty="0" smtClean="0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US" altLang="en-US" sz="22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altLang="en-US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096" r="-123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99592" y="368685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55453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869897"/>
            <a:ext cx="3052860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710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+24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710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045172"/>
            <a:ext cx="2928603" cy="931245"/>
            <a:chOff x="3322" y="2602"/>
            <a:chExt cx="200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0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1" y="2765"/>
                  <a:ext cx="1862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72</m:t>
                      </m:r>
                      <m:sSup>
                        <m:sSupPr>
                          <m:ctrlP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−72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+26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765"/>
                  <a:ext cx="1862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86989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+45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04517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−24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altLang="en-US" sz="22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are defined 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set of real numbers as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altLang="en-US" sz="2200" b="0" i="1" dirty="0">
                  <a:latin typeface="Cambria Math" panose="02040503050406030204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200" i="1" dirty="0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altLang="en-US" sz="22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en-US" sz="22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altLang="en-US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096" r="-123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99592" y="368685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45833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C0619D-FC66-46B2-A25B-EBEA1DD0FA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DCCA78-C56C-405E-8C43-04FA3043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BE4305-8AD2-4A4D-9BC1-BECE7175A031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248</Words>
  <Application>Microsoft Office PowerPoint</Application>
  <PresentationFormat>On-screen Show (4:3)</PresentationFormat>
  <Paragraphs>28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Composite functions (2.3)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16</cp:revision>
  <dcterms:created xsi:type="dcterms:W3CDTF">2020-04-22T14:47:14Z</dcterms:created>
  <dcterms:modified xsi:type="dcterms:W3CDTF">2021-02-19T16:23:08Z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