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1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3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8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4" Type="http://schemas.openxmlformats.org/officeDocument/2006/relationships/image" Target="../media/image75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EEC92-A3CC-4907-B769-49B87C7F2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2630024"/>
            <a:ext cx="8515350" cy="1325563"/>
          </a:xfrm>
        </p:spPr>
        <p:txBody>
          <a:bodyPr/>
          <a:lstStyle/>
          <a:p>
            <a:pPr algn="ctr"/>
            <a:r>
              <a:rPr lang="en-GB" b="1" dirty="0"/>
              <a:t>Composite functions (2.3)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67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869897"/>
            <a:ext cx="3052860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700" i="1" dirty="0" smtClean="0">
                          <a:latin typeface="Cambria Math" panose="02040503050406030204" pitchFamily="18" charset="0"/>
                        </a:rPr>
                        <m:t>−23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686"/>
                  <a:ext cx="1733" cy="393"/>
                </a:xfrm>
                <a:prstGeom prst="rect">
                  <a:avLst/>
                </a:prstGeom>
                <a:blipFill>
                  <a:blip r:embed="rId4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5045171"/>
            <a:ext cx="2928603" cy="931245"/>
            <a:chOff x="3322" y="2602"/>
            <a:chExt cx="200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0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81" y="2765"/>
                  <a:ext cx="1862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700" i="1" dirty="0" smtClean="0">
                          <a:latin typeface="Cambria Math" panose="02040503050406030204" pitchFamily="18" charset="0"/>
                        </a:rPr>
                        <m:t>148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1" y="2765"/>
                  <a:ext cx="1862" cy="393"/>
                </a:xfrm>
                <a:prstGeom prst="rect">
                  <a:avLst/>
                </a:prstGeom>
                <a:blipFill>
                  <a:blip r:embed="rId5"/>
                  <a:stretch>
                    <a:fillRect t="-1071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86989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700" i="1" dirty="0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93"/>
                </a:xfrm>
                <a:prstGeom prst="rect">
                  <a:avLst/>
                </a:prstGeom>
                <a:blipFill>
                  <a:blip r:embed="rId6"/>
                  <a:stretch>
                    <a:fillRect t="-952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504517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 i="1" dirty="0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93"/>
                </a:xfrm>
                <a:prstGeom prst="rect">
                  <a:avLst/>
                </a:prstGeom>
                <a:blipFill>
                  <a:blip r:embed="rId7"/>
                  <a:stretch>
                    <a:fillRect t="-10714" b="-3095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650236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The functions </a:t>
                </a:r>
                <a14:m>
                  <m:oMath xmlns:m="http://schemas.openxmlformats.org/officeDocument/2006/math">
                    <m:r>
                      <a:rPr lang="en-GB" altLang="en-US" sz="22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altLang="en-US" sz="22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2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altLang="en-US" sz="2200" dirty="0">
                    <a:latin typeface="+mn-lt"/>
                  </a:rPr>
                  <a:t> are defined on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the set of real numbers as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=3−2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200" dirty="0">
                    <a:latin typeface="+mn-lt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𝑓𝑔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(2)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 is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650236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1096" r="-1233" b="-735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18510" y="4934556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72841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869897"/>
            <a:ext cx="3052860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710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710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5045172"/>
            <a:ext cx="2928603" cy="931245"/>
            <a:chOff x="3322" y="2602"/>
            <a:chExt cx="200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0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81" y="2765"/>
                  <a:ext cx="1862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1" y="2765"/>
                  <a:ext cx="1862" cy="309"/>
                </a:xfrm>
                <a:prstGeom prst="rect">
                  <a:avLst/>
                </a:prstGeom>
                <a:blipFill>
                  <a:blip r:embed="rId5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86989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blipFill>
                  <a:blip r:embed="rId6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504517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650236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The functions </a:t>
                </a:r>
                <a14:m>
                  <m:oMath xmlns:m="http://schemas.openxmlformats.org/officeDocument/2006/math">
                    <m:r>
                      <a:rPr lang="en-GB" altLang="en-US" sz="22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altLang="en-US" sz="22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2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altLang="en-US" sz="2200" dirty="0">
                    <a:latin typeface="+mn-lt"/>
                  </a:rPr>
                  <a:t> are defined on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the set of real numbers as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200" i="1" dirty="0" smtClean="0">
                          <a:latin typeface="Cambria Math" panose="02040503050406030204" pitchFamily="18" charset="0"/>
                        </a:rPr>
                        <m:t>𝑓𝑔</m:t>
                      </m:r>
                      <m:d>
                        <m:dPr>
                          <m:ctrlPr>
                            <a:rPr lang="en-US" altLang="en-US" sz="22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2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200" b="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altLang="en-US" sz="22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650236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1096" r="-1233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99592" y="3686850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55453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869897"/>
            <a:ext cx="3052860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12" y="2710"/>
                  <a:ext cx="1733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+24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12" y="2710"/>
                  <a:ext cx="1733" cy="309"/>
                </a:xfrm>
                <a:prstGeom prst="rect">
                  <a:avLst/>
                </a:prstGeom>
                <a:blipFill>
                  <a:blip r:embed="rId4"/>
                  <a:stretch>
                    <a:fillRect t="-7692" b="-29231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5045172"/>
            <a:ext cx="2928603" cy="931245"/>
            <a:chOff x="3322" y="2602"/>
            <a:chExt cx="200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200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81" y="2765"/>
                  <a:ext cx="1862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72</m:t>
                      </m:r>
                      <m:sSup>
                        <m:sSupPr>
                          <m:ctrlP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−72</m:t>
                      </m:r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+26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1" y="2765"/>
                  <a:ext cx="1862" cy="309"/>
                </a:xfrm>
                <a:prstGeom prst="rect">
                  <a:avLst/>
                </a:prstGeom>
                <a:blipFill>
                  <a:blip r:embed="rId5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86989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+45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89" y="2751"/>
                  <a:ext cx="1661" cy="309"/>
                </a:xfrm>
                <a:prstGeom prst="rect">
                  <a:avLst/>
                </a:prstGeom>
                <a:blipFill>
                  <a:blip r:embed="rId6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504517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40" y="2765"/>
                  <a:ext cx="1758" cy="30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0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altLang="en-US" sz="2000" b="0" i="1" dirty="0" smtClean="0">
                          <a:latin typeface="Cambria Math" panose="02040503050406030204" pitchFamily="18" charset="0"/>
                        </a:rPr>
                        <m:t>−24</m:t>
                      </m:r>
                    </m:oMath>
                  </a14:m>
                  <a:endParaRPr lang="en-GB" altLang="en-US" sz="20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40" y="2765"/>
                  <a:ext cx="1758" cy="309"/>
                </a:xfrm>
                <a:prstGeom prst="rect">
                  <a:avLst/>
                </a:prstGeom>
                <a:blipFill>
                  <a:blip r:embed="rId7"/>
                  <a:stretch>
                    <a:fillRect t="-6061" b="-2727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650236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The functions </a:t>
                </a:r>
                <a14:m>
                  <m:oMath xmlns:m="http://schemas.openxmlformats.org/officeDocument/2006/math">
                    <m:r>
                      <a:rPr lang="en-GB" altLang="en-US" sz="22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GB" altLang="en-US" sz="22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2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altLang="en-US" sz="2200" dirty="0">
                    <a:latin typeface="+mn-lt"/>
                  </a:rPr>
                  <a:t> are defined on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200" dirty="0">
                    <a:latin typeface="+mn-lt"/>
                  </a:rPr>
                  <a:t>the set of real numbers as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r>
                  <a:rPr lang="en-US" altLang="en-US" sz="2200" dirty="0">
                    <a:latin typeface="+mn-lt"/>
                  </a:rPr>
                  <a:t> and </a:t>
                </a:r>
                <a14:m>
                  <m:oMath xmlns:m="http://schemas.openxmlformats.org/officeDocument/2006/math"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=6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2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altLang="en-US" sz="2200" b="0" i="1" dirty="0">
                  <a:latin typeface="Cambria Math" panose="02040503050406030204" pitchFamily="18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200" i="1" dirty="0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altLang="en-US" sz="22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en-US" sz="22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altLang="en-US" sz="22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altLang="en-US" sz="2200" b="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altLang="en-US" sz="22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650236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 l="-1096" r="-1233"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99592" y="3686850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45833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C0619D-FC66-46B2-A25B-EBEA1DD0FA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DCCA78-C56C-405E-8C43-04FA3043EE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BE4305-8AD2-4A4D-9BC1-BECE7175A031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248</Words>
  <Application>Microsoft Office PowerPoint</Application>
  <PresentationFormat>On-screen Show (4:3)</PresentationFormat>
  <Paragraphs>28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Composite functions (2.3)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16</cp:revision>
  <dcterms:created xsi:type="dcterms:W3CDTF">2020-04-22T14:47:14Z</dcterms:created>
  <dcterms:modified xsi:type="dcterms:W3CDTF">2021-02-19T16:23:08Z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