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5B0C-FE14-4C91-9D7E-C2198E506A64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FD60-9650-4A59-AF7B-9C2466D13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2B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1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occurs,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has occurred, is written as: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>
                    <a:latin typeface="Comic Sans MS" panose="030F0702030302020204" pitchFamily="66" charset="0"/>
                  </a:rPr>
                  <a:t>or independent events: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(</a:t>
                </a:r>
                <a:r>
                  <a:rPr lang="en-GB" sz="1600" dirty="0"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occurring does not affect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t="-789" r="-68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6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school has 75 students in year 12. Of these students, 25 study only humanities subjects (H), and 37 only study science subjects (S). 11 students study both types of subject.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a) Draw a two-way table to show this information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school has 75 students in year 12. Of these students, 25 study only humanities subjects (H), and 37 only study science subjects (S). 11 students study both types of subject.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789" r="-1718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/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/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CDE581F-9125-45CD-8F42-E444589C735C}"/>
              </a:ext>
            </a:extLst>
          </p:cNvPr>
          <p:cNvCxnSpPr>
            <a:cxnSpLocks/>
          </p:cNvCxnSpPr>
          <p:nvPr/>
        </p:nvCxnSpPr>
        <p:spPr>
          <a:xfrm flipV="1">
            <a:off x="2555776" y="4221088"/>
            <a:ext cx="1512168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/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the student studying sciences, given that we know they study humanities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effect here is that we are not considering all 75 students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we know that the student is studying humanities, we are only considering that group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u="sng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11 students out of these 36 study sciences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probability of a student studying sciences, given that they study humanities as well,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blipFill>
                <a:blip r:embed="rId4"/>
                <a:stretch>
                  <a:fillRect l="-379" t="-409" r="-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9135C9D-9DCE-4ECA-A2B0-7B436B183418}"/>
              </a:ext>
            </a:extLst>
          </p:cNvPr>
          <p:cNvSpPr/>
          <p:nvPr/>
        </p:nvSpPr>
        <p:spPr>
          <a:xfrm>
            <a:off x="5436096" y="1556792"/>
            <a:ext cx="720080" cy="2016224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0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school has 75 students in year 12. Of these students, 25 study only humanities subjects (H), and 37 only study science subjects (S). 11 students study both types of subject.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789" r="-1718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/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/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CDE581F-9125-45CD-8F42-E444589C735C}"/>
              </a:ext>
            </a:extLst>
          </p:cNvPr>
          <p:cNvCxnSpPr>
            <a:cxnSpLocks/>
          </p:cNvCxnSpPr>
          <p:nvPr/>
        </p:nvCxnSpPr>
        <p:spPr>
          <a:xfrm flipV="1">
            <a:off x="2627784" y="4149080"/>
            <a:ext cx="1440160" cy="18722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/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the student studying humanities, given that we know they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do not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study sciences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effect here is that we are not considering all 75 students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we know that the student is not studying sciences, we are only considering that group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u="sng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25 students out of these 27 study humanities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probability of a student studying humanities, given that they do not study sciences,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blipFill>
                <a:blip r:embed="rId4"/>
                <a:stretch>
                  <a:fillRect l="-379" t="-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9135C9D-9DCE-4ECA-A2B0-7B436B183418}"/>
              </a:ext>
            </a:extLst>
          </p:cNvPr>
          <p:cNvSpPr/>
          <p:nvPr/>
        </p:nvSpPr>
        <p:spPr>
          <a:xfrm>
            <a:off x="4139952" y="2564904"/>
            <a:ext cx="4464496" cy="504056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0E6DBC5-6645-437A-892A-D3AC3398C9BE}"/>
                  </a:ext>
                </a:extLst>
              </p:cNvPr>
              <p:cNvSpPr txBox="1"/>
              <p:nvPr/>
            </p:nvSpPr>
            <p:spPr>
              <a:xfrm>
                <a:off x="2483768" y="508518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0E6DBC5-6645-437A-892A-D3AC3398C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085184"/>
                <a:ext cx="485005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14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3551068" cy="5196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Two four sided dice are thrown together, and the sum of the numbers shown is recorded.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sample space diagram showing the possible outcomes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Given that at least one dice lands on a 3, find the probability that the sum of the two dice is exactly 5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53705D3-5A48-4B7A-A241-AC0D314E68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04048" y="1628800"/>
          <a:ext cx="3168350" cy="208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17365575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53358136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798399709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80640183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394795727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41193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26984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943669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4567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56576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DFEE00-6C45-45AE-8B9B-1B457889297F}"/>
              </a:ext>
            </a:extLst>
          </p:cNvPr>
          <p:cNvSpPr txBox="1"/>
          <p:nvPr/>
        </p:nvSpPr>
        <p:spPr>
          <a:xfrm>
            <a:off x="6228184" y="126876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9FE4E9-2891-4D03-B31D-7BD9AC372F26}"/>
              </a:ext>
            </a:extLst>
          </p:cNvPr>
          <p:cNvSpPr txBox="1"/>
          <p:nvPr/>
        </p:nvSpPr>
        <p:spPr>
          <a:xfrm>
            <a:off x="4139952" y="256490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B8CD6E6-7D3B-4ECC-A12E-3E8FBB7E32E1}"/>
              </a:ext>
            </a:extLst>
          </p:cNvPr>
          <p:cNvSpPr/>
          <p:nvPr/>
        </p:nvSpPr>
        <p:spPr>
          <a:xfrm>
            <a:off x="6876256" y="1628800"/>
            <a:ext cx="648072" cy="2088232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92E86DF-01AF-4889-A238-4BC684F2EE66}"/>
              </a:ext>
            </a:extLst>
          </p:cNvPr>
          <p:cNvSpPr/>
          <p:nvPr/>
        </p:nvSpPr>
        <p:spPr>
          <a:xfrm>
            <a:off x="5004048" y="2852936"/>
            <a:ext cx="3168352" cy="432048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A68EF5A-B9C7-4DC4-9CFD-5E81E0D552F6}"/>
                  </a:ext>
                </a:extLst>
              </p:cNvPr>
              <p:cNvSpPr txBox="1"/>
              <p:nvPr/>
            </p:nvSpPr>
            <p:spPr>
              <a:xfrm>
                <a:off x="4211960" y="3933056"/>
                <a:ext cx="4680520" cy="2570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are only considering the pairs where at least one dice is showing a 3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total, there are 7 combinations (be careful not to count the (3,3) combination twice!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Of these, 2 have a total of exactly 5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Therefore, the probability of the sum being exactly 5, given that at least one of the dice lands on a 3,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A68EF5A-B9C7-4DC4-9CFD-5E81E0D5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33056"/>
                <a:ext cx="4680520" cy="2570512"/>
              </a:xfrm>
              <a:prstGeom prst="rect">
                <a:avLst/>
              </a:prstGeom>
              <a:blipFill>
                <a:blip r:embed="rId2"/>
                <a:stretch>
                  <a:fillRect l="-391" t="-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61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0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3551068" cy="5196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Two four sided dice are thrown together, and the sum of the numbers shown is recorded.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c) State one modelling assumption used in your calculations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That both dice are unbiased which means the outcomes are all equally likely 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53705D3-5A48-4B7A-A241-AC0D314E6803}"/>
              </a:ext>
            </a:extLst>
          </p:cNvPr>
          <p:cNvGraphicFramePr>
            <a:graphicFrameLocks noGrp="1"/>
          </p:cNvGraphicFramePr>
          <p:nvPr/>
        </p:nvGraphicFramePr>
        <p:xfrm>
          <a:off x="5004048" y="1628800"/>
          <a:ext cx="3168350" cy="208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17365575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53358136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798399709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80640183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394795727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41193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26984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943669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4567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56576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DFEE00-6C45-45AE-8B9B-1B457889297F}"/>
              </a:ext>
            </a:extLst>
          </p:cNvPr>
          <p:cNvSpPr txBox="1"/>
          <p:nvPr/>
        </p:nvSpPr>
        <p:spPr>
          <a:xfrm>
            <a:off x="6228184" y="126876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9FE4E9-2891-4D03-B31D-7BD9AC372F26}"/>
              </a:ext>
            </a:extLst>
          </p:cNvPr>
          <p:cNvSpPr txBox="1"/>
          <p:nvPr/>
        </p:nvSpPr>
        <p:spPr>
          <a:xfrm>
            <a:off x="4139952" y="256490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2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7563A-46D2-4D7C-9285-CBA44FAD1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A0A779-E4F3-4782-8276-B25ABF84C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3620F-3560-468F-B6AE-2F2D6ADBC7EC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790</Words>
  <Application>Microsoft Office PowerPoint</Application>
  <PresentationFormat>On-screen Show (4:3)</PresentationFormat>
  <Paragraphs>187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游ゴシック</vt:lpstr>
      <vt:lpstr>游ゴシック Light</vt:lpstr>
      <vt:lpstr>Accord Heavy SF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PowerPoint Presentation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42</cp:revision>
  <dcterms:created xsi:type="dcterms:W3CDTF">2018-06-16T01:40:49Z</dcterms:created>
  <dcterms:modified xsi:type="dcterms:W3CDTF">2021-02-14T19:19:44Z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