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image" Target="../media/image36.png"/><Relationship Id="rId16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55.png"/><Relationship Id="rId21" Type="http://schemas.openxmlformats.org/officeDocument/2006/relationships/image" Target="../media/image71.png"/><Relationship Id="rId7" Type="http://schemas.openxmlformats.org/officeDocument/2006/relationships/image" Target="../media/image41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54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1.png"/><Relationship Id="rId24" Type="http://schemas.openxmlformats.org/officeDocument/2006/relationships/image" Target="../media/image74.png"/><Relationship Id="rId5" Type="http://schemas.openxmlformats.org/officeDocument/2006/relationships/image" Target="../media/image57.png"/><Relationship Id="rId15" Type="http://schemas.openxmlformats.org/officeDocument/2006/relationships/image" Target="../media/image65.png"/><Relationship Id="rId23" Type="http://schemas.openxmlformats.org/officeDocument/2006/relationships/image" Target="../media/image73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56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76.png"/><Relationship Id="rId21" Type="http://schemas.openxmlformats.org/officeDocument/2006/relationships/image" Target="../media/image94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20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19" Type="http://schemas.openxmlformats.org/officeDocument/2006/relationships/image" Target="../media/image92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7336" y="2314192"/>
            <a:ext cx="500867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Functions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and Graphs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72514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2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132" y="1445623"/>
                <a:ext cx="4580708" cy="5286103"/>
              </a:xfrm>
            </p:spPr>
            <p:txBody>
              <a:bodyPr>
                <a:normAutofit fontScale="77500" lnSpcReduction="20000"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Make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 the subject of each of the following: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=9−7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GB" sz="2000" dirty="0">
                    <a:latin typeface="Comic Sans MS" panose="030F0702030302020204" pitchFamily="66" charset="0"/>
                  </a:rPr>
                  <a:t>		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=4+9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Write each expression in its simplest form: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num>
                      <m:den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32" y="1445623"/>
                <a:ext cx="4580708" cy="5286103"/>
              </a:xfrm>
              <a:blipFill>
                <a:blip r:embed="rId2"/>
                <a:stretch>
                  <a:fillRect l="-1198" t="-2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4920342" y="1415143"/>
                <a:ext cx="4058195" cy="5286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3) Sketch each of the following graphs. Label any points where the graph cuts the x or y axis.</a:t>
                </a: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(7)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(−3)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2" y="1415143"/>
                <a:ext cx="4058195" cy="5286103"/>
              </a:xfrm>
              <a:prstGeom prst="rect">
                <a:avLst/>
              </a:prstGeom>
              <a:blipFill>
                <a:blip r:embed="rId3"/>
                <a:stretch>
                  <a:fillRect l="-751" t="-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98617" y="2094412"/>
                <a:ext cx="915315" cy="407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617" y="2094412"/>
                <a:ext cx="915315" cy="407932"/>
              </a:xfrm>
              <a:prstGeom prst="rect">
                <a:avLst/>
              </a:prstGeom>
              <a:blipFill>
                <a:blip r:embed="rId4"/>
                <a:stretch>
                  <a:fillRect l="-4667" t="-1515" r="-4000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33006" y="2734492"/>
                <a:ext cx="1027525" cy="4079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006" y="2734492"/>
                <a:ext cx="1027525" cy="407932"/>
              </a:xfrm>
              <a:prstGeom prst="rect">
                <a:avLst/>
              </a:prstGeom>
              <a:blipFill>
                <a:blip r:embed="rId5"/>
                <a:stretch>
                  <a:fillRect l="-3550" t="-3030" r="-2959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68882" y="3365863"/>
                <a:ext cx="915314" cy="412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882" y="3365863"/>
                <a:ext cx="915314" cy="412677"/>
              </a:xfrm>
              <a:prstGeom prst="rect">
                <a:avLst/>
              </a:prstGeom>
              <a:blipFill>
                <a:blip r:embed="rId6"/>
                <a:stretch>
                  <a:fillRect l="-4000" r="-4000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81351" y="4676504"/>
                <a:ext cx="130029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351" y="4676504"/>
                <a:ext cx="1300292" cy="220253"/>
              </a:xfrm>
              <a:prstGeom prst="rect">
                <a:avLst/>
              </a:prstGeom>
              <a:blipFill>
                <a:blip r:embed="rId7"/>
                <a:stretch>
                  <a:fillRect l="-2804" t="-2778" r="-2804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85111" y="5177247"/>
                <a:ext cx="68089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111" y="5177247"/>
                <a:ext cx="680892" cy="404726"/>
              </a:xfrm>
              <a:prstGeom prst="rect">
                <a:avLst/>
              </a:prstGeom>
              <a:blipFill>
                <a:blip r:embed="rId8"/>
                <a:stretch>
                  <a:fillRect l="-5357" r="-4464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1271" y="5934893"/>
                <a:ext cx="60074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271" y="5934893"/>
                <a:ext cx="600742" cy="404726"/>
              </a:xfrm>
              <a:prstGeom prst="rect">
                <a:avLst/>
              </a:prstGeom>
              <a:blipFill>
                <a:blip r:embed="rId9"/>
                <a:stretch>
                  <a:fillRect l="-4040" t="-1515" r="-5051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0"/>
          <a:srcRect l="32200" t="14408" r="27076" b="34968"/>
          <a:stretch/>
        </p:blipFill>
        <p:spPr>
          <a:xfrm>
            <a:off x="6026332" y="2135630"/>
            <a:ext cx="1541417" cy="10778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1"/>
          <a:srcRect l="56447" t="18765" r="15148" b="8589"/>
          <a:stretch/>
        </p:blipFill>
        <p:spPr>
          <a:xfrm>
            <a:off x="7968345" y="2064390"/>
            <a:ext cx="1071154" cy="15409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2"/>
          <a:srcRect l="28889" t="29237" r="2426" b="24447"/>
          <a:stretch/>
        </p:blipFill>
        <p:spPr>
          <a:xfrm>
            <a:off x="7367451" y="3867205"/>
            <a:ext cx="1628503" cy="6177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527076" y="5752011"/>
                <a:ext cx="81535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076" y="5752011"/>
                <a:ext cx="815351" cy="246221"/>
              </a:xfrm>
              <a:prstGeom prst="rect">
                <a:avLst/>
              </a:prstGeom>
              <a:blipFill>
                <a:blip r:embed="rId13"/>
                <a:stretch>
                  <a:fillRect l="-6015" r="-526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969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2A</a:t>
            </a:r>
          </a:p>
        </p:txBody>
      </p:sp>
    </p:spTree>
    <p:extLst>
      <p:ext uri="{BB962C8B-B14F-4D97-AF65-F5344CB8AC3E}">
        <p14:creationId xmlns:p14="http://schemas.microsoft.com/office/powerpoint/2010/main" val="161757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draw graphs and solve equations when the modulus function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modulus of a function is its non-negative numerical value (often referred to as the ‘absolute’ value)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It is denoted like this: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modulus function is in general, a function of the type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1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95654" y="1389524"/>
                <a:ext cx="2023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654" y="1389524"/>
                <a:ext cx="2023054" cy="276999"/>
              </a:xfrm>
              <a:prstGeom prst="rect">
                <a:avLst/>
              </a:prstGeom>
              <a:blipFill>
                <a:blip r:embed="rId3"/>
                <a:stretch>
                  <a:fillRect l="-3614" t="-2222" r="-241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91300" y="1855432"/>
                <a:ext cx="22110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(5)=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2(5)−3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300" y="1855432"/>
                <a:ext cx="2211055" cy="276999"/>
              </a:xfrm>
              <a:prstGeom prst="rect">
                <a:avLst/>
              </a:prstGeom>
              <a:blipFill>
                <a:blip r:embed="rId4"/>
                <a:stretch>
                  <a:fillRect l="-3306" t="-2174" r="-220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86946" y="2330050"/>
                <a:ext cx="14864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(5)=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946" y="2330050"/>
                <a:ext cx="1486496" cy="276999"/>
              </a:xfrm>
              <a:prstGeom prst="rect">
                <a:avLst/>
              </a:prstGeom>
              <a:blipFill>
                <a:blip r:embed="rId5"/>
                <a:stretch>
                  <a:fillRect l="-5328" t="-2174" r="-28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82592" y="2813376"/>
                <a:ext cx="936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(5)=8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592" y="2813376"/>
                <a:ext cx="936475" cy="276999"/>
              </a:xfrm>
              <a:prstGeom prst="rect">
                <a:avLst/>
              </a:prstGeom>
              <a:blipFill>
                <a:blip r:embed="rId6"/>
                <a:stretch>
                  <a:fillRect l="-8442" t="-4444" r="-519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73882" y="4093535"/>
                <a:ext cx="20230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882" y="4093535"/>
                <a:ext cx="2023054" cy="276999"/>
              </a:xfrm>
              <a:prstGeom prst="rect">
                <a:avLst/>
              </a:prstGeom>
              <a:blipFill>
                <a:blip r:embed="rId7"/>
                <a:stretch>
                  <a:fillRect l="-3625" t="-4444" r="-241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95357" y="4559443"/>
                <a:ext cx="25573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(−1)=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2(−1)−3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357" y="4559443"/>
                <a:ext cx="2557303" cy="276999"/>
              </a:xfrm>
              <a:prstGeom prst="rect">
                <a:avLst/>
              </a:prstGeom>
              <a:blipFill>
                <a:blip r:embed="rId8"/>
                <a:stretch>
                  <a:fillRect l="-2857" t="-2222" r="-166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99712" y="5034061"/>
                <a:ext cx="1832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(−1)=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712" y="5034061"/>
                <a:ext cx="1832746" cy="276999"/>
              </a:xfrm>
              <a:prstGeom prst="rect">
                <a:avLst/>
              </a:prstGeom>
              <a:blipFill>
                <a:blip r:embed="rId9"/>
                <a:stretch>
                  <a:fillRect l="-3987" t="-2222" r="-232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04066" y="5517387"/>
                <a:ext cx="15127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066" y="5517387"/>
                <a:ext cx="1512786" cy="276999"/>
              </a:xfrm>
              <a:prstGeom prst="rect">
                <a:avLst/>
              </a:prstGeom>
              <a:blipFill>
                <a:blip r:embed="rId10"/>
                <a:stretch>
                  <a:fillRect l="-5242" t="-2174" r="-322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95358" y="5987650"/>
                <a:ext cx="11088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358" y="5987650"/>
                <a:ext cx="1108830" cy="276999"/>
              </a:xfrm>
              <a:prstGeom prst="rect">
                <a:avLst/>
              </a:prstGeom>
              <a:blipFill>
                <a:blip r:embed="rId11"/>
                <a:stretch>
                  <a:fillRect l="-7143" t="-2174" r="-49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 flipV="1">
            <a:off x="6950877" y="1568049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 flipV="1">
            <a:off x="6911688" y="2025249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 flipV="1">
            <a:off x="6254191" y="2517284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 flipV="1">
            <a:off x="7129402" y="4280770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 flipV="1">
            <a:off x="7072796" y="4711845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 flipV="1">
            <a:off x="6389173" y="5212588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 flipV="1">
            <a:off x="6080018" y="5713331"/>
            <a:ext cx="296092" cy="42671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29551" y="1576759"/>
                <a:ext cx="11939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551" y="1576759"/>
                <a:ext cx="1193981" cy="307777"/>
              </a:xfrm>
              <a:prstGeom prst="rect">
                <a:avLst/>
              </a:prstGeom>
              <a:blipFill>
                <a:blip r:embed="rId12"/>
                <a:stretch>
                  <a:fillRect l="-153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096175" y="1961922"/>
            <a:ext cx="1808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part inside the modulus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36882" y="2583359"/>
            <a:ext cx="982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389349" y="4311081"/>
                <a:ext cx="13286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349" y="4311081"/>
                <a:ext cx="1328633" cy="307777"/>
              </a:xfrm>
              <a:prstGeom prst="rect">
                <a:avLst/>
              </a:prstGeom>
              <a:blipFill>
                <a:blip r:embed="rId13"/>
                <a:stretch>
                  <a:fillRect l="-1376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336083" y="4657309"/>
            <a:ext cx="1745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part inside the modulus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65204" y="5173693"/>
            <a:ext cx="1975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modulus part will become positive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53621" y="5743344"/>
            <a:ext cx="952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30967" y="1837677"/>
                <a:ext cx="10579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967" y="1837677"/>
                <a:ext cx="1057918" cy="338554"/>
              </a:xfrm>
              <a:prstGeom prst="rect">
                <a:avLst/>
              </a:prstGeom>
              <a:blipFill>
                <a:blip r:embed="rId14"/>
                <a:stretch>
                  <a:fillRect l="-3468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454894" y="4537968"/>
                <a:ext cx="12118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(−1)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894" y="4537968"/>
                <a:ext cx="1211807" cy="338554"/>
              </a:xfrm>
              <a:prstGeom prst="rect">
                <a:avLst/>
              </a:prstGeom>
              <a:blipFill>
                <a:blip r:embed="rId15"/>
                <a:stretch>
                  <a:fillRect l="-3015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764132" y="3449946"/>
            <a:ext cx="5157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Lets see what happens when the modulus part is negative…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0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draw graphs and solve equations when the modulus function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should build this up in stages, starting without the modulus part…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Once you have the shape of the graph without the modulus, think about how it will affect it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168" t="-782" r="-2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588224" y="1412776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312983" y="1373264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983" y="1373264"/>
                <a:ext cx="893385" cy="215444"/>
              </a:xfrm>
              <a:prstGeom prst="rect">
                <a:avLst/>
              </a:prstGeom>
              <a:blipFill>
                <a:blip r:embed="rId3"/>
                <a:stretch>
                  <a:fillRect l="-4795" r="-411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16216" y="3933056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933056"/>
                <a:ext cx="431528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63045" y="3429000"/>
                <a:ext cx="304891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5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045" y="3429000"/>
                <a:ext cx="304891" cy="41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58"/>
          <p:cNvCxnSpPr/>
          <p:nvPr/>
        </p:nvCxnSpPr>
        <p:spPr>
          <a:xfrm rot="5400000" flipV="1">
            <a:off x="6588224" y="1484784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6189320" y="1633479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326370" y="1380673"/>
                <a:ext cx="10470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370" y="1380673"/>
                <a:ext cx="1047082" cy="215444"/>
              </a:xfrm>
              <a:prstGeom prst="rect">
                <a:avLst/>
              </a:prstGeom>
              <a:blipFill>
                <a:blip r:embed="rId6"/>
                <a:stretch>
                  <a:fillRect l="-407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532440" y="3284984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3284984"/>
                <a:ext cx="141705" cy="215444"/>
              </a:xfrm>
              <a:prstGeom prst="rect">
                <a:avLst/>
              </a:prstGeom>
              <a:blipFill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516216" y="119675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196752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33333" r="-2083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V="1">
            <a:off x="6820693" y="1646542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198030" y="3436154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9028" y="5332773"/>
                <a:ext cx="3211939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Any negative output (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 will now become positive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any parts of the graph below the x-axis will be reflected above it!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28" y="5332773"/>
                <a:ext cx="3211939" cy="1169551"/>
              </a:xfrm>
              <a:prstGeom prst="rect">
                <a:avLst/>
              </a:prstGeom>
              <a:blipFill>
                <a:blip r:embed="rId9"/>
                <a:stretch>
                  <a:fillRect l="-569" t="-1042" r="-380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546697" y="2648542"/>
                <a:ext cx="3161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97" y="2648542"/>
                <a:ext cx="316112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173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9" grpId="1"/>
      <p:bldP spid="40" grpId="0"/>
      <p:bldP spid="40" grpId="1"/>
      <p:bldP spid="41" grpId="0"/>
      <p:bldP spid="63" grpId="0"/>
      <p:bldP spid="64" grpId="0"/>
      <p:bldP spid="65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draw graphs and solve equations when the modulus function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Start by sketching the graph of the modulus, as in the previous example. Start without the modulus part…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We now need to find where the graph crosses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Each part of the graph could be labelled differently…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168" b="-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588224" y="1299564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12983" y="1260052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983" y="1260052"/>
                <a:ext cx="893385" cy="215444"/>
              </a:xfrm>
              <a:prstGeom prst="rect">
                <a:avLst/>
              </a:prstGeom>
              <a:blipFill>
                <a:blip r:embed="rId3"/>
                <a:stretch>
                  <a:fillRect l="-4795" r="-411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16216" y="3819844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819844"/>
                <a:ext cx="431528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63045" y="3315788"/>
                <a:ext cx="304891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5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045" y="3315788"/>
                <a:ext cx="304891" cy="41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rot="5400000" flipV="1">
            <a:off x="6588224" y="1371572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6189320" y="1520267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308954" y="1258753"/>
                <a:ext cx="10470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954" y="1258753"/>
                <a:ext cx="1047082" cy="215444"/>
              </a:xfrm>
              <a:prstGeom prst="rect">
                <a:avLst/>
              </a:prstGeom>
              <a:blipFill>
                <a:blip r:embed="rId6"/>
                <a:stretch>
                  <a:fillRect l="-407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32440" y="317177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3171772"/>
                <a:ext cx="141705" cy="215444"/>
              </a:xfrm>
              <a:prstGeom prst="rect">
                <a:avLst/>
              </a:prstGeom>
              <a:blipFill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16216" y="10835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083540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6820693" y="1533330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198030" y="3322942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46697" y="2535330"/>
                <a:ext cx="3161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97" y="2535330"/>
                <a:ext cx="31611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7384869" y="2403566"/>
            <a:ext cx="548640" cy="696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691052" y="2416629"/>
            <a:ext cx="548640" cy="696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55428" y="2381794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2381794"/>
                <a:ext cx="893385" cy="215444"/>
              </a:xfrm>
              <a:prstGeom prst="rect">
                <a:avLst/>
              </a:prstGeom>
              <a:blipFill>
                <a:blip r:embed="rId10"/>
                <a:stretch>
                  <a:fillRect l="-4082" r="-340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89268" y="2481943"/>
                <a:ext cx="11755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=−(2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268" y="2481943"/>
                <a:ext cx="1175515" cy="215444"/>
              </a:xfrm>
              <a:prstGeom prst="rect">
                <a:avLst/>
              </a:prstGeom>
              <a:blipFill>
                <a:blip r:embed="rId11"/>
                <a:stretch>
                  <a:fillRect l="-3109" r="-5181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rot="5400000" flipV="1">
            <a:off x="6697082" y="-200324"/>
            <a:ext cx="0" cy="388843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71554" y="1645920"/>
                <a:ext cx="47795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554" y="1645920"/>
                <a:ext cx="477951" cy="215444"/>
              </a:xfrm>
              <a:prstGeom prst="rect">
                <a:avLst/>
              </a:prstGeom>
              <a:blipFill>
                <a:blip r:embed="rId12"/>
                <a:stretch>
                  <a:fillRect l="-8974" r="-8974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49485" y="5055325"/>
                <a:ext cx="10161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5" y="5055325"/>
                <a:ext cx="1016111" cy="246221"/>
              </a:xfrm>
              <a:prstGeom prst="rect">
                <a:avLst/>
              </a:prstGeom>
              <a:blipFill>
                <a:blip r:embed="rId13"/>
                <a:stretch>
                  <a:fillRect l="-3593" r="-419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10891" y="5408021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91" y="5408021"/>
                <a:ext cx="657231" cy="246221"/>
              </a:xfrm>
              <a:prstGeom prst="rect">
                <a:avLst/>
              </a:prstGeom>
              <a:blipFill>
                <a:blip r:embed="rId14"/>
                <a:stretch>
                  <a:fillRect l="-7477" r="-65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28456" y="5769428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6" y="5769428"/>
                <a:ext cx="543418" cy="246221"/>
              </a:xfrm>
              <a:prstGeom prst="rect">
                <a:avLst/>
              </a:prstGeom>
              <a:blipFill>
                <a:blip r:embed="rId15"/>
                <a:stretch>
                  <a:fillRect l="-5618" r="-67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66409" y="5050969"/>
                <a:ext cx="13399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−1)=5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409" y="5050969"/>
                <a:ext cx="1339919" cy="246221"/>
              </a:xfrm>
              <a:prstGeom prst="rect">
                <a:avLst/>
              </a:prstGeom>
              <a:blipFill>
                <a:blip r:embed="rId16"/>
                <a:stretch>
                  <a:fillRect l="-457" r="-319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92981" y="5412373"/>
                <a:ext cx="116999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1" y="5412373"/>
                <a:ext cx="1169999" cy="246221"/>
              </a:xfrm>
              <a:prstGeom prst="rect">
                <a:avLst/>
              </a:prstGeom>
              <a:blipFill>
                <a:blip r:embed="rId17"/>
                <a:stretch>
                  <a:fillRect l="-3125" r="-364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354385" y="5773780"/>
                <a:ext cx="8111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4385" y="5773780"/>
                <a:ext cx="811119" cy="246221"/>
              </a:xfrm>
              <a:prstGeom prst="rect">
                <a:avLst/>
              </a:prstGeom>
              <a:blipFill>
                <a:blip r:embed="rId18"/>
                <a:stretch>
                  <a:fillRect l="-5263" r="-526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467597" y="6130832"/>
                <a:ext cx="6973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597" y="6130832"/>
                <a:ext cx="697307" cy="246221"/>
              </a:xfrm>
              <a:prstGeom prst="rect">
                <a:avLst/>
              </a:prstGeom>
              <a:blipFill>
                <a:blip r:embed="rId19"/>
                <a:stretch>
                  <a:fillRect l="-3509" r="-614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 flipV="1">
            <a:off x="4969676" y="5160335"/>
            <a:ext cx="299009" cy="378315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229624" y="5181938"/>
            <a:ext cx="660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 flipV="1">
            <a:off x="4982739" y="5539158"/>
            <a:ext cx="299009" cy="378315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 flipV="1">
            <a:off x="8039447" y="5155981"/>
            <a:ext cx="299009" cy="378315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 flipV="1">
            <a:off x="8052510" y="5534804"/>
            <a:ext cx="299009" cy="378315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flipV="1">
            <a:off x="8056864" y="5904918"/>
            <a:ext cx="299009" cy="378315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199144" y="5473675"/>
            <a:ext cx="766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55852" y="5046956"/>
            <a:ext cx="88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77624" y="5573824"/>
            <a:ext cx="766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308105" y="5856853"/>
            <a:ext cx="766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11" grpId="0"/>
      <p:bldP spid="12" grpId="0"/>
      <p:bldP spid="13" grpId="0"/>
      <p:bldP spid="16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draw graphs and solve equations when the modulus function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Sketch both graphs, then consider the intersections and what equations they would represent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588224" y="1299564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12983" y="1260052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983" y="1260052"/>
                <a:ext cx="893385" cy="215444"/>
              </a:xfrm>
              <a:prstGeom prst="rect">
                <a:avLst/>
              </a:prstGeom>
              <a:blipFill>
                <a:blip r:embed="rId3"/>
                <a:stretch>
                  <a:fillRect l="-4795" r="-411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516216" y="3819844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819844"/>
                <a:ext cx="431528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63045" y="3315788"/>
                <a:ext cx="304891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5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045" y="3315788"/>
                <a:ext cx="304891" cy="41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rot="5400000" flipV="1">
            <a:off x="6588224" y="1371572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6189320" y="1520267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326371" y="1258753"/>
                <a:ext cx="10470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371" y="1258753"/>
                <a:ext cx="1047082" cy="215444"/>
              </a:xfrm>
              <a:prstGeom prst="rect">
                <a:avLst/>
              </a:prstGeom>
              <a:blipFill>
                <a:blip r:embed="rId6"/>
                <a:stretch>
                  <a:fillRect l="-407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532440" y="317177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3171772"/>
                <a:ext cx="141705" cy="215444"/>
              </a:xfrm>
              <a:prstGeom prst="rect">
                <a:avLst/>
              </a:prstGeom>
              <a:blipFill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516216" y="10835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083540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V="1">
            <a:off x="6820693" y="1533330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198030" y="3322942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46697" y="2535330"/>
                <a:ext cx="3161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97" y="2535330"/>
                <a:ext cx="31611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4752866" y="1743892"/>
            <a:ext cx="3685740" cy="231430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40627" y="1332411"/>
                <a:ext cx="92333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=2−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627" y="1332411"/>
                <a:ext cx="923330" cy="403316"/>
              </a:xfrm>
              <a:prstGeom prst="rect">
                <a:avLst/>
              </a:prstGeom>
              <a:blipFill>
                <a:blip r:embed="rId10"/>
                <a:stretch>
                  <a:fillRect l="-3947" t="-1515" r="-131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28982" y="2822714"/>
                <a:ext cx="3161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982" y="2822714"/>
                <a:ext cx="316112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2274" y="3279914"/>
                <a:ext cx="3161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274" y="3279914"/>
                <a:ext cx="31611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4469" y="4519749"/>
                <a:ext cx="180087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=−(3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9" y="4519749"/>
                <a:ext cx="1800878" cy="495649"/>
              </a:xfrm>
              <a:prstGeom prst="rect">
                <a:avLst/>
              </a:prstGeom>
              <a:blipFill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7532" y="5011784"/>
                <a:ext cx="165340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32" y="5011784"/>
                <a:ext cx="1653401" cy="495649"/>
              </a:xfrm>
              <a:prstGeom prst="rect">
                <a:avLst/>
              </a:prstGeom>
              <a:blipFill>
                <a:blip r:embed="rId14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6686" y="5521236"/>
                <a:ext cx="789512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6" y="5521236"/>
                <a:ext cx="789512" cy="50000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22960" y="6021979"/>
                <a:ext cx="66018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" y="6021979"/>
                <a:ext cx="660181" cy="497059"/>
              </a:xfrm>
              <a:prstGeom prst="rect">
                <a:avLst/>
              </a:prstGeom>
              <a:blipFill>
                <a:blip r:embed="rId1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435531" y="4602480"/>
                <a:ext cx="151874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531" y="4602480"/>
                <a:ext cx="1518749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79668" y="5090161"/>
                <a:ext cx="789512" cy="494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7=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668" y="5090161"/>
                <a:ext cx="789512" cy="494238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4022" y="5695407"/>
                <a:ext cx="6601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022" y="5695407"/>
                <a:ext cx="660181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 flipV="1">
            <a:off x="1969572" y="4816346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2133726" y="4742156"/>
            <a:ext cx="88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 flipV="1">
            <a:off x="1852006" y="5299671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flipV="1">
            <a:off x="1351263" y="5826539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 flipV="1">
            <a:off x="4760668" y="4899076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 flipV="1">
            <a:off x="4521182" y="5391110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024868" y="5269025"/>
            <a:ext cx="107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3x, subtract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619919" y="5804603"/>
                <a:ext cx="1075383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919" y="5804603"/>
                <a:ext cx="1075383" cy="400046"/>
              </a:xfrm>
              <a:prstGeom prst="rect">
                <a:avLst/>
              </a:prstGeom>
              <a:blipFill>
                <a:blip r:embed="rId20"/>
                <a:stretch>
                  <a:fillRect l="-1705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42090" y="4768284"/>
                <a:ext cx="1075383" cy="611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Add 5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090" y="4768284"/>
                <a:ext cx="1075383" cy="611962"/>
              </a:xfrm>
              <a:prstGeom prst="rect">
                <a:avLst/>
              </a:prstGeom>
              <a:blipFill>
                <a:blip r:embed="rId21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24524" y="5417073"/>
                <a:ext cx="1075383" cy="39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524" y="5417073"/>
                <a:ext cx="1075383" cy="395814"/>
              </a:xfrm>
              <a:prstGeom prst="rect">
                <a:avLst/>
              </a:prstGeom>
              <a:blipFill>
                <a:blip r:embed="rId22"/>
                <a:stretch>
                  <a:fillRect l="-1705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 flipH="1" flipV="1">
            <a:off x="7384869" y="2403566"/>
            <a:ext cx="548640" cy="696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895703" y="1497874"/>
            <a:ext cx="291738" cy="2569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55428" y="2381794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28" y="2381794"/>
                <a:ext cx="893385" cy="215444"/>
              </a:xfrm>
              <a:prstGeom prst="rect">
                <a:avLst/>
              </a:prstGeom>
              <a:blipFill>
                <a:blip r:embed="rId23"/>
                <a:stretch>
                  <a:fillRect l="-4082" r="-4082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07577" y="1227908"/>
                <a:ext cx="11755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=−(3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577" y="1227908"/>
                <a:ext cx="1175515" cy="215444"/>
              </a:xfrm>
              <a:prstGeom prst="rect">
                <a:avLst/>
              </a:prstGeom>
              <a:blipFill>
                <a:blip r:embed="rId24"/>
                <a:stretch>
                  <a:fillRect l="-3627" r="-466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868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11" grpId="0"/>
      <p:bldP spid="12" grpId="0"/>
      <p:bldP spid="13" grpId="0"/>
      <p:bldP spid="16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 animBg="1"/>
      <p:bldP spid="35" grpId="0"/>
      <p:bldP spid="36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draw graphs and solve equations when the modulus function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inequality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finding where they cross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588224" y="1299564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12983" y="1260052"/>
                <a:ext cx="89338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983" y="1260052"/>
                <a:ext cx="893385" cy="215444"/>
              </a:xfrm>
              <a:prstGeom prst="rect">
                <a:avLst/>
              </a:prstGeom>
              <a:blipFill>
                <a:blip r:embed="rId3"/>
                <a:stretch>
                  <a:fillRect l="-4795" r="-411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516216" y="3819844"/>
                <a:ext cx="4315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819844"/>
                <a:ext cx="431528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63045" y="3315788"/>
                <a:ext cx="304891" cy="410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5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045" y="3315788"/>
                <a:ext cx="304891" cy="4103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rot="5400000" flipV="1">
            <a:off x="6588224" y="1371572"/>
            <a:ext cx="0" cy="38884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6189320" y="1520267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56702" y="1250043"/>
                <a:ext cx="10470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m:rPr>
                              <m:nor/>
                            </m:rP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702" y="1250043"/>
                <a:ext cx="1047082" cy="215444"/>
              </a:xfrm>
              <a:prstGeom prst="rect">
                <a:avLst/>
              </a:prstGeom>
              <a:blipFill>
                <a:blip r:embed="rId6"/>
                <a:stretch>
                  <a:fillRect l="-3488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532440" y="3171772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3171772"/>
                <a:ext cx="141705" cy="215444"/>
              </a:xfrm>
              <a:prstGeom prst="rect">
                <a:avLst/>
              </a:prstGeom>
              <a:blipFill>
                <a:blip r:embed="rId7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16216" y="108354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083540"/>
                <a:ext cx="144142" cy="215444"/>
              </a:xfrm>
              <a:prstGeom prst="rect">
                <a:avLst/>
              </a:prstGeom>
              <a:blipFill>
                <a:blip r:embed="rId8"/>
                <a:stretch>
                  <a:fillRect l="-33333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 flipV="1">
            <a:off x="6820693" y="1533330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198030" y="3322942"/>
            <a:ext cx="620783" cy="1797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46697" y="2535330"/>
                <a:ext cx="3161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97" y="2535330"/>
                <a:ext cx="31611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4737463" y="1323703"/>
            <a:ext cx="3849188" cy="3823063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86501" y="1018903"/>
                <a:ext cx="5795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501" y="1018903"/>
                <a:ext cx="579582" cy="215444"/>
              </a:xfrm>
              <a:prstGeom prst="rect">
                <a:avLst/>
              </a:prstGeom>
              <a:blipFill>
                <a:blip r:embed="rId10"/>
                <a:stretch>
                  <a:fillRect l="-6316" r="-5263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 flipV="1">
            <a:off x="6992983" y="3091543"/>
            <a:ext cx="548640" cy="696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895703" y="1497874"/>
            <a:ext cx="291738" cy="2569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602583" y="3017520"/>
                <a:ext cx="89338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583" y="3017520"/>
                <a:ext cx="893386" cy="215444"/>
              </a:xfrm>
              <a:prstGeom prst="rect">
                <a:avLst/>
              </a:prstGeom>
              <a:blipFill>
                <a:blip r:embed="rId11"/>
                <a:stretch>
                  <a:fillRect l="-4082" r="-3401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7577" y="1227908"/>
                <a:ext cx="117551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=−(5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577" y="1227908"/>
                <a:ext cx="1175515" cy="215444"/>
              </a:xfrm>
              <a:prstGeom prst="rect">
                <a:avLst/>
              </a:prstGeom>
              <a:blipFill>
                <a:blip r:embed="rId12"/>
                <a:stretch>
                  <a:fillRect l="-3627" r="-4663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4258492"/>
                <a:ext cx="14571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−(5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58492"/>
                <a:ext cx="145713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 flipV="1">
            <a:off x="1316429" y="4389626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1498000" y="4332854"/>
            <a:ext cx="835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43690" y="4680858"/>
                <a:ext cx="13096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90" y="4680858"/>
                <a:ext cx="130965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7976" y="5103224"/>
                <a:ext cx="759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1=8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76" y="5103224"/>
                <a:ext cx="759567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83621" y="5438504"/>
                <a:ext cx="66018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21" y="5438504"/>
                <a:ext cx="660181" cy="497059"/>
              </a:xfrm>
              <a:prstGeom prst="rect">
                <a:avLst/>
              </a:prstGeom>
              <a:blipFill>
                <a:blip r:embed="rId1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 flipV="1">
            <a:off x="1312075" y="4838118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V="1">
            <a:off x="1316429" y="5277901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1458811" y="4903266"/>
            <a:ext cx="866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5x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80583" y="5238545"/>
            <a:ext cx="774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90800" y="4245429"/>
                <a:ext cx="11750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4245429"/>
                <a:ext cx="117500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 flipV="1">
            <a:off x="3741766" y="4385271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73827" y="4659086"/>
                <a:ext cx="10288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27" y="4659086"/>
                <a:ext cx="1028871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08810" y="5011784"/>
                <a:ext cx="66018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810" y="5011784"/>
                <a:ext cx="660181" cy="495649"/>
              </a:xfrm>
              <a:prstGeom prst="rect">
                <a:avLst/>
              </a:prstGeom>
              <a:blipFill>
                <a:blip r:embed="rId19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 flipV="1">
            <a:off x="3719995" y="4851181"/>
            <a:ext cx="216279" cy="452339"/>
          </a:xfrm>
          <a:prstGeom prst="arc">
            <a:avLst>
              <a:gd name="adj1" fmla="val 16200000"/>
              <a:gd name="adj2" fmla="val 5337121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3892857" y="4306728"/>
            <a:ext cx="949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5x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62378" y="4842304"/>
            <a:ext cx="774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-2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056709" y="5895703"/>
                <a:ext cx="53908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Consider the values of x for which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above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709" y="5895703"/>
                <a:ext cx="5390835" cy="307777"/>
              </a:xfrm>
              <a:prstGeom prst="rect">
                <a:avLst/>
              </a:prstGeom>
              <a:blipFill>
                <a:blip r:embed="rId20"/>
                <a:stretch>
                  <a:fillRect l="-339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207725" y="6213565"/>
                <a:ext cx="1394613" cy="3493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25" y="6213565"/>
                <a:ext cx="1394613" cy="349326"/>
              </a:xfrm>
              <a:prstGeom prst="rect">
                <a:avLst/>
              </a:prstGeom>
              <a:blipFill>
                <a:blip r:embed="rId21"/>
                <a:stretch>
                  <a:fillRect l="-3493" t="-1724" r="-2620" b="-206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5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2" grpId="0"/>
      <p:bldP spid="15" grpId="0"/>
      <p:bldP spid="16" grpId="0"/>
      <p:bldP spid="17" grpId="0"/>
      <p:bldP spid="20" grpId="0"/>
      <p:bldP spid="22" grpId="0"/>
      <p:bldP spid="27" grpId="0"/>
      <p:bldP spid="28" grpId="0"/>
      <p:bldP spid="32" grpId="0"/>
      <p:bldP spid="36" grpId="0" animBg="1"/>
      <p:bldP spid="37" grpId="0"/>
      <p:bldP spid="42" grpId="0"/>
      <p:bldP spid="43" grpId="0"/>
      <p:bldP spid="44" grpId="0"/>
      <p:bldP spid="45" grpId="0" animBg="1"/>
      <p:bldP spid="46" grpId="0" animBg="1"/>
      <p:bldP spid="47" grpId="0"/>
      <p:bldP spid="48" grpId="0"/>
      <p:bldP spid="49" grpId="0"/>
      <p:bldP spid="50" grpId="0" animBg="1"/>
      <p:bldP spid="52" grpId="0"/>
      <p:bldP spid="53" grpId="0"/>
      <p:bldP spid="55" grpId="0" animBg="1"/>
      <p:bldP spid="57" grpId="0"/>
      <p:bldP spid="58" grpId="0"/>
      <p:bldP spid="59" grpId="0"/>
      <p:bldP spid="6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A7595-956B-451E-A72E-219F8C30B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21090-68F4-4F99-83D1-D93614837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83DFC-A3D9-4805-AD0F-30550B44A09A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</TotalTime>
  <Words>1161</Words>
  <Application>Microsoft Office PowerPoint</Application>
  <PresentationFormat>On-screen Show (4:3)</PresentationFormat>
  <Paragraphs>185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Cambria Math</vt:lpstr>
      <vt:lpstr>Comic Sans MS</vt:lpstr>
      <vt:lpstr>Goudita SF</vt:lpstr>
      <vt:lpstr>Wingdings</vt:lpstr>
      <vt:lpstr>Office Theme</vt:lpstr>
      <vt:lpstr>PowerPoint Presentation</vt:lpstr>
      <vt:lpstr>Prior Knowledge Check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154</cp:revision>
  <dcterms:created xsi:type="dcterms:W3CDTF">2018-04-30T00:32:33Z</dcterms:created>
  <dcterms:modified xsi:type="dcterms:W3CDTF">2021-02-19T16:09:19Z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