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m6Y5x3foZ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1E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large data set contains information recorded over a number of years at weather stations around the world (as shown)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data was recorded in both 1987 and 2015, and you will most likely be asked to draw comparisons between the two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do not need to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memorise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the data, but being familiar with it and the locations shown will be useful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754" y="3481894"/>
            <a:ext cx="2648782" cy="3112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686" y="1044746"/>
            <a:ext cx="4632618" cy="231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different sets of data recorded are as follows: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606" y="3152503"/>
            <a:ext cx="2473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temperature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2927" y="4079966"/>
            <a:ext cx="193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total rainfall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1966" y="5673635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total sunshine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4628" y="1249681"/>
            <a:ext cx="2450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mean wind direction and </a:t>
            </a:r>
            <a:r>
              <a:rPr lang="en-US" sz="1600" u="sng" dirty="0" err="1">
                <a:latin typeface="Comic Sans MS" panose="030F0702030302020204" pitchFamily="66" charset="0"/>
              </a:rPr>
              <a:t>windspeed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0168" y="3287488"/>
            <a:ext cx="2061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maximum gust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5333" y="4541522"/>
            <a:ext cx="218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maximum relative humidity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58236" y="1449979"/>
            <a:ext cx="208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Daily mean cloud cover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195" y="3174276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visibility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6612" y="4833257"/>
            <a:ext cx="2103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Daily mean pressure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315" y="3431177"/>
            <a:ext cx="241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mean temperature on that day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1223" y="4410891"/>
            <a:ext cx="30088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 amount of rainfall that day (including snow or hail that has been melted)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Amounts </a:t>
            </a:r>
            <a:r>
              <a:rPr 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less than 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0.05mm are recorded as ‘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tr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 (trace)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6984" y="5974081"/>
            <a:ext cx="241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Recorded to the nearest tenth of an hour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58194" y="2081347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measured in knots according to the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beaufort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scale (more on the next slide)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6902" y="3640181"/>
            <a:ext cx="2412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highest instantaneous wind speed recorded, in knots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49485" y="5181598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a percentage of air saturation with water. Above 95% leads to mist/fog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3679" y="2090055"/>
            <a:ext cx="2412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Measured in ‘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oktas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’, or eighths of the sky covered by cloud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7222" y="3570511"/>
            <a:ext cx="24122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measured in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decametres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Dm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). The greatest distance at which an object can be seen in daylight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2389" y="5207722"/>
            <a:ext cx="2412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Measured in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hectopascals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(1hPa = 100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Newtons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per square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metre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67032"/>
              </p:ext>
            </p:extLst>
          </p:nvPr>
        </p:nvGraphicFramePr>
        <p:xfrm>
          <a:off x="459357" y="2889377"/>
          <a:ext cx="6118995" cy="2701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9665">
                  <a:extLst>
                    <a:ext uri="{9D8B030D-6E8A-4147-A177-3AD203B41FA5}">
                      <a16:colId xmlns:a16="http://schemas.microsoft.com/office/drawing/2014/main" val="4270646646"/>
                    </a:ext>
                  </a:extLst>
                </a:gridCol>
                <a:gridCol w="2039665">
                  <a:extLst>
                    <a:ext uri="{9D8B030D-6E8A-4147-A177-3AD203B41FA5}">
                      <a16:colId xmlns:a16="http://schemas.microsoft.com/office/drawing/2014/main" val="4199761985"/>
                    </a:ext>
                  </a:extLst>
                </a:gridCol>
                <a:gridCol w="2039665">
                  <a:extLst>
                    <a:ext uri="{9D8B030D-6E8A-4147-A177-3AD203B41FA5}">
                      <a16:colId xmlns:a16="http://schemas.microsoft.com/office/drawing/2014/main" val="446187491"/>
                    </a:ext>
                  </a:extLst>
                </a:gridCol>
              </a:tblGrid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Beaufort scale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Descriptive term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Average speed at 10metres above ground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03039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Calm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Less than 1 knot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327561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1-3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Light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1-10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42094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Moderate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11-16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069412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Fresh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17-21 knots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58588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8681" y="2985265"/>
            <a:ext cx="2127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 knot is a ‘nautical mile per hour’, and is equivalent to 1.15mph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7320273" y="3916828"/>
            <a:ext cx="1229824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3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25" t="182" r="25018"/>
          <a:stretch/>
        </p:blipFill>
        <p:spPr>
          <a:xfrm>
            <a:off x="1036320" y="2194560"/>
            <a:ext cx="6980618" cy="45023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01693" y="177655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Camborne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Look at the extract given to the right.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Describe the type of data represented by daily total rainfall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Continuous Quantitative Data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Look at the extract given to the right.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Alison is investigating daily maximum gust. She wants to select a sample size of size 5 from the first 20 days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 in June 1987. She uses the first two digits of the date as the sampling frame and generates 5 random numbers from 1-20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State the type of sampling method used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Why might the method not generate a sample of size 5?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0023" y="5503818"/>
            <a:ext cx="2226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Simple Random Sampling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8035" y="5897014"/>
            <a:ext cx="3495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Some of the values have n/a, meaning no data was recorded that day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7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Using the extract to the right, calculate: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 daily mean temperature for the first 5 days of June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 in 1987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 daily total rainfall for the week of 14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to 20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inclusive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8133" y="4229854"/>
                <a:ext cx="302749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33" y="4229854"/>
                <a:ext cx="3027495" cy="501419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94933" y="4808974"/>
                <a:ext cx="855427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3" y="4808974"/>
                <a:ext cx="855427" cy="312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111930" y="2133600"/>
            <a:ext cx="348343" cy="7837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-265316" y="4642429"/>
            <a:ext cx="2200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table is to 1dp, so maintain this level of accuracy!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0486" y="4194699"/>
            <a:ext cx="374848" cy="10963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26893" y="5460268"/>
                <a:ext cx="217514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0, 3.7, 5.6, 0.1, 7.4, 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893" y="5460268"/>
                <a:ext cx="217514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28373" y="5843487"/>
                <a:ext cx="217514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0, 0, 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0.1, 3.7, 5.6, 7.4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373" y="5843487"/>
                <a:ext cx="217514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76082" y="6226706"/>
                <a:ext cx="146437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𝑀𝑒𝑑𝑖𝑎𝑛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082" y="6226706"/>
                <a:ext cx="146437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545336" y="5505043"/>
            <a:ext cx="238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Trace amount are slightly larger than 0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Treat them as 0 for any numerical calculations though!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2" grpId="1" animBg="1"/>
      <p:bldP spid="13" grpId="0"/>
      <p:bldP spid="13" grpId="1"/>
      <p:bldP spid="14" grpId="0" animBg="1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11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exam questions based on large amounts of real data that you will be given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The median daily total rainfall for the week of 14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to 20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June inclusive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daily total rainfall for the same week in Perth was 19.0mm. Karl states that more southerly countries experience higher rainfall during June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State, with a reason, whether your answer to b) supports this statement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8426" y="6488668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953" y="1454331"/>
            <a:ext cx="4620457" cy="3845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16687" y="104503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>
                <a:latin typeface="Comic Sans MS" panose="030F0702030302020204" pitchFamily="66" charset="0"/>
              </a:rPr>
              <a:t>Hurn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194895" y="3305444"/>
                <a:ext cx="180741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𝑀𝑒𝑑𝑖𝑎𝑛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95" y="3305444"/>
                <a:ext cx="180741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5576" y="5398553"/>
            <a:ext cx="45110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Perth is in Australia, which is south of the UK, and its median rainfall was higher. However, taking a small sample from a single location is each country means there is not enough data to support the statement.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3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8F1687-8995-42C6-B5E9-9FDBA3662B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3F7965-7696-43C5-B01A-88518D9960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631277-CB15-4512-9A23-55BD6D543C90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847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42</cp:revision>
  <dcterms:created xsi:type="dcterms:W3CDTF">2017-08-14T15:35:38Z</dcterms:created>
  <dcterms:modified xsi:type="dcterms:W3CDTF">2021-01-27T21:31:57Z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