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5" r:id="rId5"/>
    <p:sldId id="266" r:id="rId6"/>
    <p:sldId id="277" r:id="rId7"/>
    <p:sldId id="27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36422" y="3082752"/>
            <a:ext cx="8271175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1D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17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various different types of data which can be used in statistics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0458" y="2238102"/>
            <a:ext cx="2109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Quantitative data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6469" y="2695301"/>
            <a:ext cx="27998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Data which is numerical, such as height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4482" y="3461656"/>
            <a:ext cx="200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Qualitative data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0493" y="3918855"/>
            <a:ext cx="27998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Data which is non-numerical, such as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colour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, or worded answers to questions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4961" y="2251166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Discrete data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4549" y="2708365"/>
            <a:ext cx="27998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Data which can only take certain values. For example, the number of people can only be an integer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4812" y="4302034"/>
            <a:ext cx="1885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Continuous data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50526" y="4759233"/>
            <a:ext cx="27998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Data which can take any value, the only limitation being how accurately we can measure it.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Eg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) Height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07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various different types of data which can be used in statistics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205359"/>
              </p:ext>
            </p:extLst>
          </p:nvPr>
        </p:nvGraphicFramePr>
        <p:xfrm>
          <a:off x="748937" y="2336802"/>
          <a:ext cx="2891246" cy="2369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5623">
                  <a:extLst>
                    <a:ext uri="{9D8B030D-6E8A-4147-A177-3AD203B41FA5}">
                      <a16:colId xmlns:a16="http://schemas.microsoft.com/office/drawing/2014/main" val="1851191424"/>
                    </a:ext>
                  </a:extLst>
                </a:gridCol>
                <a:gridCol w="1445623">
                  <a:extLst>
                    <a:ext uri="{9D8B030D-6E8A-4147-A177-3AD203B41FA5}">
                      <a16:colId xmlns:a16="http://schemas.microsoft.com/office/drawing/2014/main" val="560687866"/>
                    </a:ext>
                  </a:extLst>
                </a:gridCol>
              </a:tblGrid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Length of wing (mm)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Number of butterflies, f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823484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28795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384282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600136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01560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38355" y="1733005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Class Boundaries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15989" y="2155370"/>
            <a:ext cx="2799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These are the maximum and minimum values that belong in a group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04263" y="3243943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Midpoint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02926" y="3657599"/>
            <a:ext cx="27998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the mean of the class boundaries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77989" y="4519748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Class width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15989" y="4933404"/>
            <a:ext cx="2799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the difference between the upper and lower class boundaries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37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various different types of data which can be used in statistics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205359"/>
              </p:ext>
            </p:extLst>
          </p:nvPr>
        </p:nvGraphicFramePr>
        <p:xfrm>
          <a:off x="748937" y="2336802"/>
          <a:ext cx="2891246" cy="2369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5623">
                  <a:extLst>
                    <a:ext uri="{9D8B030D-6E8A-4147-A177-3AD203B41FA5}">
                      <a16:colId xmlns:a16="http://schemas.microsoft.com/office/drawing/2014/main" val="1851191424"/>
                    </a:ext>
                  </a:extLst>
                </a:gridCol>
                <a:gridCol w="1445623">
                  <a:extLst>
                    <a:ext uri="{9D8B030D-6E8A-4147-A177-3AD203B41FA5}">
                      <a16:colId xmlns:a16="http://schemas.microsoft.com/office/drawing/2014/main" val="560687866"/>
                    </a:ext>
                  </a:extLst>
                </a:gridCol>
              </a:tblGrid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Length of wing (mm)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Number of butterflies, f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823484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28795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384282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600136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0156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19451" y="1515292"/>
            <a:ext cx="4237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Is the length Qualitative or Quantitative?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0263" y="1841863"/>
            <a:ext cx="16674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Quantitative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15096" y="2442755"/>
            <a:ext cx="37753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Is the length Discrete or Continuous?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88971" y="2773680"/>
            <a:ext cx="146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Continuous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84617" y="3378926"/>
            <a:ext cx="4197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Write down the class boundaries, midpoint and class width for the class 34-36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35812" y="4228096"/>
            <a:ext cx="46395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Class boundaries are 33.5 and 36.5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BE CAREFUL! For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continuous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data you need to take values from half-way between each group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Midpoint = 35mm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Class width = 3mm (using the boundaries above)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15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8F1687-8995-42C6-B5E9-9FDBA3662B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3F7965-7696-43C5-B01A-88518D9960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631277-CB15-4512-9A23-55BD6D543C90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271</Words>
  <Application>Microsoft Office PowerPoint</Application>
  <PresentationFormat>On-screen Show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游ゴシック</vt:lpstr>
      <vt:lpstr>游ゴシック Light</vt:lpstr>
      <vt:lpstr>Arial</vt:lpstr>
      <vt:lpstr>Calibri</vt:lpstr>
      <vt:lpstr>Calibri Light</vt:lpstr>
      <vt:lpstr>Comic Sans MS</vt:lpstr>
      <vt:lpstr>Constantia</vt:lpstr>
      <vt:lpstr>Wingdings</vt:lpstr>
      <vt:lpstr>Office テーマ</vt:lpstr>
      <vt:lpstr>PowerPoint Presentation</vt:lpstr>
      <vt:lpstr>Data Collection</vt:lpstr>
      <vt:lpstr>Data Collection</vt:lpstr>
      <vt:lpstr>Data Collection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41</cp:revision>
  <dcterms:created xsi:type="dcterms:W3CDTF">2017-08-14T15:35:38Z</dcterms:created>
  <dcterms:modified xsi:type="dcterms:W3CDTF">2021-01-27T21:27:10Z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