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8D85F-56DB-4A54-B51A-00170FB99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7072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Partial fractions (1.3)</a:t>
            </a:r>
          </a:p>
        </p:txBody>
      </p:sp>
    </p:spTree>
    <p:extLst>
      <p:ext uri="{BB962C8B-B14F-4D97-AF65-F5344CB8AC3E}">
        <p14:creationId xmlns:p14="http://schemas.microsoft.com/office/powerpoint/2010/main" val="122945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181581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53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536"/>
                </a:xfrm>
                <a:prstGeom prst="rect">
                  <a:avLst/>
                </a:prstGeom>
                <a:blipFill>
                  <a:blip r:embed="rId4"/>
                  <a:stretch>
                    <a:fillRect l="-2639"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08" y="2694"/>
                  <a:ext cx="1641" cy="53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8" y="2694"/>
                  <a:ext cx="1641" cy="536"/>
                </a:xfrm>
                <a:prstGeom prst="rect">
                  <a:avLst/>
                </a:prstGeom>
                <a:blipFill>
                  <a:blip r:embed="rId5"/>
                  <a:stretch>
                    <a:fillRect l="-5573"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181581" cy="966439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669"/>
                  <a:ext cx="1661" cy="51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69"/>
                  <a:ext cx="1661" cy="513"/>
                </a:xfrm>
                <a:prstGeom prst="rect">
                  <a:avLst/>
                </a:prstGeom>
                <a:blipFill>
                  <a:blip r:embed="rId6"/>
                  <a:stretch>
                    <a:fillRect l="-4893"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18158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32"/>
                </a:xfrm>
                <a:prstGeom prst="rect">
                  <a:avLst/>
                </a:prstGeom>
                <a:blipFill>
                  <a:blip r:embed="rId7"/>
                  <a:stretch>
                    <a:fillRect l="-865"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71064" y="396287"/>
                <a:ext cx="4159751" cy="142550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Which of the following is equal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to the fraction shown below?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+34</m:t>
                        </m:r>
                      </m:num>
                      <m:den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−6)(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+2)</m:t>
                        </m:r>
                      </m:den>
                    </m:f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1064" y="396287"/>
                <a:ext cx="4159751" cy="142550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46" t="-1695" r="-14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68896" y="58897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70388" y="354181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191548" y="354181"/>
            <a:ext cx="3558557" cy="266891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26744" y="3505493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07737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00892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30"/>
                  <a:ext cx="1774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30"/>
                  <a:ext cx="1774" cy="532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0089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50" y="2676"/>
                  <a:ext cx="1758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76"/>
                  <a:ext cx="1758" cy="532"/>
                </a:xfrm>
                <a:prstGeom prst="rect">
                  <a:avLst/>
                </a:prstGeom>
                <a:blipFill>
                  <a:blip r:embed="rId5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762453" cy="966439"/>
            <a:chOff x="3322" y="2602"/>
            <a:chExt cx="2297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2297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669"/>
                  <a:ext cx="2093" cy="50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69"/>
                  <a:ext cx="2093" cy="508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1054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28"/>
                </a:xfrm>
                <a:prstGeom prst="rect">
                  <a:avLst/>
                </a:prstGeom>
                <a:blipFill>
                  <a:blip r:embed="rId7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85132" y="452557"/>
                <a:ext cx="4159751" cy="142550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Which of the following is equal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to the fraction shown below?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38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+19</m:t>
                        </m:r>
                      </m:num>
                      <m:den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−11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−10</m:t>
                        </m:r>
                      </m:den>
                    </m:f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132" y="452557"/>
                <a:ext cx="4159751" cy="142550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4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82964" y="64524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84456" y="410451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191548" y="410451"/>
            <a:ext cx="3623556" cy="271766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84120" y="4654076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94510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00892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30"/>
                  <a:ext cx="1774" cy="5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30"/>
                  <a:ext cx="1774" cy="531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0089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50" y="2676"/>
              <a:ext cx="1758" cy="39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d) ?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762453" cy="966439"/>
            <a:chOff x="3322" y="2602"/>
            <a:chExt cx="2297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2297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669"/>
                  <a:ext cx="2093" cy="50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69"/>
                  <a:ext cx="2093" cy="508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1054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27"/>
                </a:xfrm>
                <a:prstGeom prst="rect">
                  <a:avLst/>
                </a:prstGeom>
                <a:blipFill>
                  <a:blip r:embed="rId6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4793" y="342626"/>
                <a:ext cx="4528180" cy="142550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The partial fraction decomposition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altLang="en-US" sz="24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is…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793" y="342626"/>
                <a:ext cx="4528180" cy="1425500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 l="-940" r="-107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12625" y="53531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14117" y="300520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298661" y="289021"/>
            <a:ext cx="3563985" cy="2672989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84120" y="3483535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71821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9D25B1-DC3F-48BE-A94E-C0A1B3437A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CDAF5-4EC4-4E0D-AB22-FBB2F5476C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A75E64-E24D-4EC3-9345-0B8DF7D0C39A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286</Words>
  <Application>Microsoft Office PowerPoint</Application>
  <PresentationFormat>On-screen Show (4:3)</PresentationFormat>
  <Paragraphs>24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Partial fractions (1.3)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14</cp:revision>
  <dcterms:created xsi:type="dcterms:W3CDTF">2020-04-22T14:47:14Z</dcterms:created>
  <dcterms:modified xsi:type="dcterms:W3CDTF">2021-02-18T21:12:42Z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