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181581" cy="92419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22"/>
                  <a:ext cx="1733" cy="57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+9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+3)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22"/>
                  <a:ext cx="1733" cy="573"/>
                </a:xfrm>
                <a:prstGeom prst="rect">
                  <a:avLst/>
                </a:prstGeom>
                <a:blipFill>
                  <a:blip r:embed="rId4"/>
                  <a:stretch>
                    <a:fillRect b="-82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181581" cy="92419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28" y="2683"/>
                  <a:ext cx="1600" cy="57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700" i="1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700" i="1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GB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7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700" i="1">
                              <a:latin typeface="Cambria Math" panose="02040503050406030204" pitchFamily="18" charset="0"/>
                            </a:rPr>
                            <m:t>+3)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28" y="2683"/>
                  <a:ext cx="1600" cy="573"/>
                </a:xfrm>
                <a:prstGeom prst="rect">
                  <a:avLst/>
                </a:prstGeom>
                <a:blipFill>
                  <a:blip r:embed="rId5"/>
                  <a:stretch>
                    <a:fillRect b="-82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360" y="3610506"/>
            <a:ext cx="2182132" cy="966439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55" y="2676"/>
                  <a:ext cx="1747" cy="54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+9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+3)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5" y="2676"/>
                  <a:ext cx="1747" cy="548"/>
                </a:xfrm>
                <a:prstGeom prst="rect">
                  <a:avLst/>
                </a:prstGeom>
                <a:blipFill>
                  <a:blip r:embed="rId6"/>
                  <a:stretch>
                    <a:fillRect b="-83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181581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8" y="2699"/>
                  <a:ext cx="1758" cy="56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+3)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8" y="2699"/>
                  <a:ext cx="1758" cy="569"/>
                </a:xfrm>
                <a:prstGeom prst="rect">
                  <a:avLst/>
                </a:prstGeom>
                <a:blipFill>
                  <a:blip r:embed="rId7"/>
                  <a:stretch>
                    <a:fillRect b="-83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8222" y="451657"/>
                <a:ext cx="4530467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100" dirty="0">
                    <a:latin typeface="+mn-lt"/>
                  </a:rPr>
                  <a:t>Express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1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1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100" i="1">
                            <a:latin typeface="Cambria Math" panose="02040503050406030204" pitchFamily="18" charset="0"/>
                          </a:rPr>
                          <m:t>+3</m:t>
                        </m:r>
                      </m:den>
                    </m:f>
                    <m:r>
                      <a:rPr lang="en-GB" sz="21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altLang="en-US" sz="2100" dirty="0">
                    <a:latin typeface="+mn-lt"/>
                  </a:rPr>
                  <a:t> (</a:t>
                </a:r>
                <a14:m>
                  <m:oMath xmlns:m="http://schemas.openxmlformats.org/officeDocument/2006/math">
                    <m:r>
                      <a:rPr lang="en-GB" altLang="en-US" sz="21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1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US" altLang="en-US" sz="2100" dirty="0">
                    <a:latin typeface="+mn-lt"/>
                  </a:rPr>
                  <a:t>, </a:t>
                </a:r>
                <a14:m>
                  <m:oMath xmlns:m="http://schemas.openxmlformats.org/officeDocument/2006/math">
                    <m:r>
                      <a:rPr lang="en-GB" altLang="en-US" sz="21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≠−3</m:t>
                    </m:r>
                  </m:oMath>
                </a14:m>
                <a:r>
                  <a:rPr lang="en-US" altLang="en-US" sz="2100" dirty="0">
                    <a:latin typeface="+mn-lt"/>
                  </a:rPr>
                  <a:t>)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100" dirty="0">
                    <a:latin typeface="+mn-lt"/>
                  </a:rPr>
                  <a:t>as a single fraction in its simplest form.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8222" y="451657"/>
                <a:ext cx="4530467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254829" y="56084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156321" y="326045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7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405777" y="326045"/>
            <a:ext cx="3541741" cy="2656306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631471" y="3497012"/>
            <a:ext cx="3115745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425286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181581" cy="92419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22"/>
                  <a:ext cx="1733" cy="57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+7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+1)(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−2)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22"/>
                  <a:ext cx="1733" cy="573"/>
                </a:xfrm>
                <a:prstGeom prst="rect">
                  <a:avLst/>
                </a:prstGeom>
                <a:blipFill>
                  <a:blip r:embed="rId4"/>
                  <a:stretch>
                    <a:fillRect l="-2639" b="-82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181581" cy="92419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28" y="2683"/>
                  <a:ext cx="1708" cy="57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7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700" i="1">
                              <a:latin typeface="Cambria Math" panose="02040503050406030204" pitchFamily="18" charset="0"/>
                            </a:rPr>
                            <m:t>+7</m:t>
                          </m:r>
                        </m:num>
                        <m:den>
                          <m:r>
                            <a:rPr lang="en-GB" sz="27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700" i="1">
                              <a:latin typeface="Cambria Math" panose="02040503050406030204" pitchFamily="18" charset="0"/>
                            </a:rPr>
                            <m:t>+1)(</m:t>
                          </m:r>
                          <m:r>
                            <a:rPr lang="en-GB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700" i="1">
                              <a:latin typeface="Cambria Math" panose="02040503050406030204" pitchFamily="18" charset="0"/>
                            </a:rPr>
                            <m:t>−2)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28" y="2683"/>
                  <a:ext cx="1708" cy="573"/>
                </a:xfrm>
                <a:prstGeom prst="rect">
                  <a:avLst/>
                </a:prstGeom>
                <a:blipFill>
                  <a:blip r:embed="rId5"/>
                  <a:stretch>
                    <a:fillRect l="-3561" b="-82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360" y="3610506"/>
            <a:ext cx="2182132" cy="966439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55" y="2676"/>
                  <a:ext cx="1747" cy="54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−7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−1)(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−2)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5" y="2676"/>
                  <a:ext cx="1747" cy="548"/>
                </a:xfrm>
                <a:prstGeom prst="rect">
                  <a:avLst/>
                </a:prstGeom>
                <a:blipFill>
                  <a:blip r:embed="rId6"/>
                  <a:stretch>
                    <a:fillRect l="-2326" b="-83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181581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8" y="2699"/>
                  <a:ext cx="1758" cy="56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−7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+1)(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−2)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8" y="2699"/>
                  <a:ext cx="1758" cy="569"/>
                </a:xfrm>
                <a:prstGeom prst="rect">
                  <a:avLst/>
                </a:prstGeom>
                <a:blipFill>
                  <a:blip r:embed="rId7"/>
                  <a:stretch>
                    <a:fillRect l="-1153" b="-83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90086" y="293111"/>
                <a:ext cx="4530467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100" dirty="0">
                    <a:latin typeface="+mn-lt"/>
                  </a:rPr>
                  <a:t>Express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1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1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100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  <m:r>
                      <a:rPr lang="en-GB" sz="21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GB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r>
                  <a:rPr lang="en-US" altLang="en-US" sz="2100" dirty="0">
                    <a:latin typeface="+mn-lt"/>
                  </a:rPr>
                  <a:t> (</a:t>
                </a:r>
                <a14:m>
                  <m:oMath xmlns:m="http://schemas.openxmlformats.org/officeDocument/2006/math">
                    <m:r>
                      <a:rPr lang="en-GB" altLang="en-US" sz="21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1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≠2</m:t>
                    </m:r>
                  </m:oMath>
                </a14:m>
                <a:r>
                  <a:rPr lang="en-US" altLang="en-US" sz="2100" dirty="0">
                    <a:latin typeface="+mn-lt"/>
                  </a:rPr>
                  <a:t>, </a:t>
                </a:r>
                <a14:m>
                  <m:oMath xmlns:m="http://schemas.openxmlformats.org/officeDocument/2006/math">
                    <m:r>
                      <a:rPr lang="en-GB" altLang="en-US" sz="21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≠−1</m:t>
                    </m:r>
                  </m:oMath>
                </a14:m>
                <a:r>
                  <a:rPr lang="en-US" altLang="en-US" sz="2100" dirty="0">
                    <a:latin typeface="+mn-lt"/>
                  </a:rPr>
                  <a:t>)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100" dirty="0">
                    <a:latin typeface="+mn-lt"/>
                  </a:rPr>
                  <a:t>as a single fraction in its simplest form.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0086" y="293111"/>
                <a:ext cx="4530467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226693" y="402294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128185" y="167499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8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449479" y="167499"/>
            <a:ext cx="3509296" cy="2631972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673951" y="4691980"/>
            <a:ext cx="3115745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82984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181581" cy="92419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22"/>
                  <a:ext cx="1733" cy="57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+17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−1)(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+3)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22"/>
                  <a:ext cx="1733" cy="573"/>
                </a:xfrm>
                <a:prstGeom prst="rect">
                  <a:avLst/>
                </a:prstGeom>
                <a:blipFill>
                  <a:blip r:embed="rId4"/>
                  <a:stretch>
                    <a:fillRect l="-2639" b="-82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181581" cy="92419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28" y="2683"/>
                  <a:ext cx="1667" cy="57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7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7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700" i="1">
                              <a:latin typeface="Cambria Math" panose="02040503050406030204" pitchFamily="18" charset="0"/>
                            </a:rPr>
                            <m:t>−1)(</m:t>
                          </m:r>
                          <m:r>
                            <a:rPr lang="en-GB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700" i="1">
                              <a:latin typeface="Cambria Math" panose="02040503050406030204" pitchFamily="18" charset="0"/>
                            </a:rPr>
                            <m:t>+3)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28" y="2683"/>
                  <a:ext cx="1667" cy="573"/>
                </a:xfrm>
                <a:prstGeom prst="rect">
                  <a:avLst/>
                </a:prstGeom>
                <a:blipFill>
                  <a:blip r:embed="rId5"/>
                  <a:stretch>
                    <a:fillRect l="-4878" b="-82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360" y="3610506"/>
            <a:ext cx="2182132" cy="966439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55" y="2676"/>
                  <a:ext cx="1747" cy="54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+13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−1)(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+3)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5" y="2676"/>
                  <a:ext cx="1747" cy="548"/>
                </a:xfrm>
                <a:prstGeom prst="rect">
                  <a:avLst/>
                </a:prstGeom>
                <a:blipFill>
                  <a:blip r:embed="rId6"/>
                  <a:stretch>
                    <a:fillRect l="-2326" b="-83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181581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8" y="2699"/>
                  <a:ext cx="1758" cy="52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8" y="2699"/>
                  <a:ext cx="1758" cy="526"/>
                </a:xfrm>
                <a:prstGeom prst="rect">
                  <a:avLst/>
                </a:prstGeom>
                <a:blipFill>
                  <a:blip r:embed="rId7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8222" y="451657"/>
                <a:ext cx="4530467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100" dirty="0">
                    <a:latin typeface="+mn-lt"/>
                  </a:rPr>
                  <a:t>Express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1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1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10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GB" sz="21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GB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+3</m:t>
                        </m:r>
                      </m:den>
                    </m:f>
                  </m:oMath>
                </a14:m>
                <a:r>
                  <a:rPr lang="en-US" altLang="en-US" sz="2100" dirty="0">
                    <a:latin typeface="+mn-lt"/>
                  </a:rPr>
                  <a:t> (</a:t>
                </a:r>
                <a14:m>
                  <m:oMath xmlns:m="http://schemas.openxmlformats.org/officeDocument/2006/math">
                    <m:r>
                      <a:rPr lang="en-GB" altLang="en-US" sz="21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1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≠1</m:t>
                    </m:r>
                  </m:oMath>
                </a14:m>
                <a:r>
                  <a:rPr lang="en-US" altLang="en-US" sz="2100" dirty="0">
                    <a:latin typeface="+mn-lt"/>
                  </a:rPr>
                  <a:t>, </a:t>
                </a:r>
                <a14:m>
                  <m:oMath xmlns:m="http://schemas.openxmlformats.org/officeDocument/2006/math">
                    <m:r>
                      <a:rPr lang="en-GB" altLang="en-US" sz="21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≠−3</m:t>
                    </m:r>
                  </m:oMath>
                </a14:m>
                <a:r>
                  <a:rPr lang="en-US" altLang="en-US" sz="2100" dirty="0">
                    <a:latin typeface="+mn-lt"/>
                  </a:rPr>
                  <a:t>)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100" dirty="0">
                    <a:latin typeface="+mn-lt"/>
                  </a:rPr>
                  <a:t>as a single fraction in its simplest form.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8222" y="451657"/>
                <a:ext cx="4530467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254829" y="560840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156321" y="326045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9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528852" y="326045"/>
            <a:ext cx="3347862" cy="2510897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23263" y="3509060"/>
            <a:ext cx="3115745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421713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79D25B1-DC3F-48BE-A94E-C0A1B3437A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EDCDAF5-4EC4-4E0D-AB22-FBB2F5476C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A75E64-E24D-4EC3-9345-0B8DF7D0C39A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295</Words>
  <Application>Microsoft Office PowerPoint</Application>
  <PresentationFormat>On-screen Show (4:3)</PresentationFormat>
  <Paragraphs>21</Paragraphs>
  <Slides>3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13</cp:revision>
  <dcterms:created xsi:type="dcterms:W3CDTF">2020-04-22T14:47:14Z</dcterms:created>
  <dcterms:modified xsi:type="dcterms:W3CDTF">2021-02-18T21:10:54Z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