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5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46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2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oleObject" Target="../embeddings/oleObject2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oleObject" Target="../embeddings/oleObject26.bin"/><Relationship Id="rId8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1B</a:t>
            </a:r>
          </a:p>
        </p:txBody>
      </p:sp>
    </p:spTree>
    <p:extLst>
      <p:ext uri="{BB962C8B-B14F-4D97-AF65-F5344CB8AC3E}">
        <p14:creationId xmlns:p14="http://schemas.microsoft.com/office/powerpoint/2010/main" val="418215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4301" name="Object 29"/>
          <p:cNvGraphicFramePr>
            <a:graphicFrameLocks noChangeAspect="1"/>
          </p:cNvGraphicFramePr>
          <p:nvPr/>
        </p:nvGraphicFramePr>
        <p:xfrm>
          <a:off x="5638800" y="2133600"/>
          <a:ext cx="5619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9" name="Equation" r:id="rId3" imgW="355292" imgH="393359" progId="Equation.DSMT4">
                  <p:embed/>
                </p:oleObj>
              </mc:Choice>
              <mc:Fallback>
                <p:oleObj name="Equation" r:id="rId3" imgW="355292" imgH="393359" progId="Equation.DSMT4">
                  <p:embed/>
                  <p:pic>
                    <p:nvPicPr>
                      <p:cNvPr id="5430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5619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02" name="Object 30"/>
          <p:cNvGraphicFramePr>
            <a:graphicFrameLocks noChangeAspect="1"/>
          </p:cNvGraphicFramePr>
          <p:nvPr/>
        </p:nvGraphicFramePr>
        <p:xfrm>
          <a:off x="6324600" y="2133600"/>
          <a:ext cx="5222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0" name="Equation" r:id="rId5" imgW="330057" imgH="393529" progId="Equation.DSMT4">
                  <p:embed/>
                </p:oleObj>
              </mc:Choice>
              <mc:Fallback>
                <p:oleObj name="Equation" r:id="rId5" imgW="330057" imgH="393529" progId="Equation.DSMT4">
                  <p:embed/>
                  <p:pic>
                    <p:nvPicPr>
                      <p:cNvPr id="5430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133600"/>
                        <a:ext cx="5222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03" name="Object 31"/>
          <p:cNvGraphicFramePr>
            <a:graphicFrameLocks noChangeAspect="1"/>
          </p:cNvGraphicFramePr>
          <p:nvPr/>
        </p:nvGraphicFramePr>
        <p:xfrm>
          <a:off x="5638800" y="2895600"/>
          <a:ext cx="622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1" name="Equation" r:id="rId7" imgW="393529" imgH="393529" progId="Equation.DSMT4">
                  <p:embed/>
                </p:oleObj>
              </mc:Choice>
              <mc:Fallback>
                <p:oleObj name="Equation" r:id="rId7" imgW="393529" imgH="393529" progId="Equation.DSMT4">
                  <p:embed/>
                  <p:pic>
                    <p:nvPicPr>
                      <p:cNvPr id="5430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895600"/>
                        <a:ext cx="6223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04" name="Object 32"/>
          <p:cNvGraphicFramePr>
            <a:graphicFrameLocks noChangeAspect="1"/>
          </p:cNvGraphicFramePr>
          <p:nvPr/>
        </p:nvGraphicFramePr>
        <p:xfrm>
          <a:off x="6324600" y="2895600"/>
          <a:ext cx="5619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" name="Equation" r:id="rId9" imgW="355292" imgH="393359" progId="Equation.DSMT4">
                  <p:embed/>
                </p:oleObj>
              </mc:Choice>
              <mc:Fallback>
                <p:oleObj name="Equation" r:id="rId9" imgW="355292" imgH="393359" progId="Equation.DSMT4">
                  <p:embed/>
                  <p:pic>
                    <p:nvPicPr>
                      <p:cNvPr id="5430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895600"/>
                        <a:ext cx="5619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5105400" y="3048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</a:t>
            </a:r>
          </a:p>
        </p:txBody>
      </p:sp>
      <p:graphicFrame>
        <p:nvGraphicFramePr>
          <p:cNvPr id="54307" name="Object 35"/>
          <p:cNvGraphicFramePr>
            <a:graphicFrameLocks noChangeAspect="1"/>
          </p:cNvGraphicFramePr>
          <p:nvPr/>
        </p:nvGraphicFramePr>
        <p:xfrm>
          <a:off x="5638800" y="3733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" name="Equation" r:id="rId11" imgW="114102" imgH="177492" progId="Equation.DSMT4">
                  <p:embed/>
                </p:oleObj>
              </mc:Choice>
              <mc:Fallback>
                <p:oleObj name="Equation" r:id="rId11" imgW="114102" imgH="177492" progId="Equation.DSMT4">
                  <p:embed/>
                  <p:pic>
                    <p:nvPicPr>
                      <p:cNvPr id="5430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733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5105400" y="3733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c)</a:t>
            </a:r>
          </a:p>
        </p:txBody>
      </p:sp>
      <p:graphicFrame>
        <p:nvGraphicFramePr>
          <p:cNvPr id="54310" name="Object 38"/>
          <p:cNvGraphicFramePr>
            <a:graphicFrameLocks noChangeAspect="1"/>
          </p:cNvGraphicFramePr>
          <p:nvPr/>
        </p:nvGraphicFramePr>
        <p:xfrm>
          <a:off x="5638800" y="4114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4" name="Equation" r:id="rId13" imgW="114102" imgH="177492" progId="Equation.DSMT4">
                  <p:embed/>
                </p:oleObj>
              </mc:Choice>
              <mc:Fallback>
                <p:oleObj name="Equation" r:id="rId13" imgW="114102" imgH="177492" progId="Equation.DSMT4">
                  <p:embed/>
                  <p:pic>
                    <p:nvPicPr>
                      <p:cNvPr id="5431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1" name="Line 39"/>
          <p:cNvSpPr>
            <a:spLocks noChangeShapeType="1"/>
          </p:cNvSpPr>
          <p:nvPr/>
        </p:nvSpPr>
        <p:spPr bwMode="auto">
          <a:xfrm>
            <a:off x="5638800" y="40386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12" name="Object 40"/>
          <p:cNvGraphicFramePr>
            <a:graphicFrameLocks noChangeAspect="1"/>
          </p:cNvGraphicFramePr>
          <p:nvPr/>
        </p:nvGraphicFramePr>
        <p:xfrm>
          <a:off x="6096000" y="3733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5" name="Equation" r:id="rId15" imgW="114102" imgH="177492" progId="Equation.DSMT4">
                  <p:embed/>
                </p:oleObj>
              </mc:Choice>
              <mc:Fallback>
                <p:oleObj name="Equation" r:id="rId15" imgW="114102" imgH="177492" progId="Equation.DSMT4">
                  <p:embed/>
                  <p:pic>
                    <p:nvPicPr>
                      <p:cNvPr id="5431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733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3" name="Object 41"/>
          <p:cNvGraphicFramePr>
            <a:graphicFrameLocks noChangeAspect="1"/>
          </p:cNvGraphicFramePr>
          <p:nvPr/>
        </p:nvGraphicFramePr>
        <p:xfrm>
          <a:off x="6096000" y="4114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6" name="Equation" r:id="rId17" imgW="114102" imgH="177492" progId="Equation.DSMT4">
                  <p:embed/>
                </p:oleObj>
              </mc:Choice>
              <mc:Fallback>
                <p:oleObj name="Equation" r:id="rId17" imgW="114102" imgH="177492" progId="Equation.DSMT4">
                  <p:embed/>
                  <p:pic>
                    <p:nvPicPr>
                      <p:cNvPr id="54313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114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14" name="Line 42"/>
          <p:cNvSpPr>
            <a:spLocks noChangeShapeType="1"/>
          </p:cNvSpPr>
          <p:nvPr/>
        </p:nvSpPr>
        <p:spPr bwMode="auto">
          <a:xfrm>
            <a:off x="6096000" y="40386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16" name="Object 44"/>
          <p:cNvGraphicFramePr>
            <a:graphicFrameLocks noChangeAspect="1"/>
          </p:cNvGraphicFramePr>
          <p:nvPr/>
        </p:nvGraphicFramePr>
        <p:xfrm>
          <a:off x="6324600" y="3962400"/>
          <a:ext cx="2000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7" name="Equation" r:id="rId19" imgW="126780" imgH="114102" progId="Equation.DSMT4">
                  <p:embed/>
                </p:oleObj>
              </mc:Choice>
              <mc:Fallback>
                <p:oleObj name="Equation" r:id="rId19" imgW="126780" imgH="114102" progId="Equation.DSMT4">
                  <p:embed/>
                  <p:pic>
                    <p:nvPicPr>
                      <p:cNvPr id="5431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62400"/>
                        <a:ext cx="20002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7" name="Object 45"/>
          <p:cNvGraphicFramePr>
            <a:graphicFrameLocks noChangeAspect="1"/>
          </p:cNvGraphicFramePr>
          <p:nvPr/>
        </p:nvGraphicFramePr>
        <p:xfrm>
          <a:off x="5867400" y="3962400"/>
          <a:ext cx="179388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8" name="Equation" r:id="rId21" imgW="114102" imgH="126780" progId="Equation.DSMT4">
                  <p:embed/>
                </p:oleObj>
              </mc:Choice>
              <mc:Fallback>
                <p:oleObj name="Equation" r:id="rId21" imgW="114102" imgH="126780" progId="Equation.DSMT4">
                  <p:embed/>
                  <p:pic>
                    <p:nvPicPr>
                      <p:cNvPr id="5431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962400"/>
                        <a:ext cx="179388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8" name="Object 46"/>
          <p:cNvGraphicFramePr>
            <a:graphicFrameLocks noChangeAspect="1"/>
          </p:cNvGraphicFramePr>
          <p:nvPr/>
        </p:nvGraphicFramePr>
        <p:xfrm>
          <a:off x="6656388" y="3733800"/>
          <a:ext cx="2809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9" name="Equation" r:id="rId23" imgW="177492" imgH="177492" progId="Equation.DSMT4">
                  <p:embed/>
                </p:oleObj>
              </mc:Choice>
              <mc:Fallback>
                <p:oleObj name="Equation" r:id="rId23" imgW="177492" imgH="177492" progId="Equation.DSMT4">
                  <p:embed/>
                  <p:pic>
                    <p:nvPicPr>
                      <p:cNvPr id="5431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3733800"/>
                        <a:ext cx="280987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19" name="Object 47"/>
          <p:cNvGraphicFramePr>
            <a:graphicFrameLocks noChangeAspect="1"/>
          </p:cNvGraphicFramePr>
          <p:nvPr/>
        </p:nvGraphicFramePr>
        <p:xfrm>
          <a:off x="6635750" y="4114800"/>
          <a:ext cx="3222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0" name="Equation" r:id="rId25" imgW="202936" imgH="177569" progId="Equation.DSMT4">
                  <p:embed/>
                </p:oleObj>
              </mc:Choice>
              <mc:Fallback>
                <p:oleObj name="Equation" r:id="rId25" imgW="202936" imgH="177569" progId="Equation.DSMT4">
                  <p:embed/>
                  <p:pic>
                    <p:nvPicPr>
                      <p:cNvPr id="5431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4114800"/>
                        <a:ext cx="3222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20" name="Line 48"/>
          <p:cNvSpPr>
            <a:spLocks noChangeShapeType="1"/>
          </p:cNvSpPr>
          <p:nvPr/>
        </p:nvSpPr>
        <p:spPr bwMode="auto">
          <a:xfrm>
            <a:off x="6629400" y="4038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21" name="Object 49"/>
          <p:cNvGraphicFramePr>
            <a:graphicFrameLocks noChangeAspect="1"/>
          </p:cNvGraphicFramePr>
          <p:nvPr/>
        </p:nvGraphicFramePr>
        <p:xfrm>
          <a:off x="6324600" y="4724400"/>
          <a:ext cx="2000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1" name="Equation" r:id="rId27" imgW="126780" imgH="114102" progId="Equation.DSMT4">
                  <p:embed/>
                </p:oleObj>
              </mc:Choice>
              <mc:Fallback>
                <p:oleObj name="Equation" r:id="rId27" imgW="126780" imgH="114102" progId="Equation.DSMT4">
                  <p:embed/>
                  <p:pic>
                    <p:nvPicPr>
                      <p:cNvPr id="54321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724400"/>
                        <a:ext cx="20002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2" name="Object 50"/>
          <p:cNvGraphicFramePr>
            <a:graphicFrameLocks noChangeAspect="1"/>
          </p:cNvGraphicFramePr>
          <p:nvPr/>
        </p:nvGraphicFramePr>
        <p:xfrm>
          <a:off x="6705600" y="44958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" name="Equation" r:id="rId29" imgW="88707" imgH="164742" progId="Equation.DSMT4">
                  <p:embed/>
                </p:oleObj>
              </mc:Choice>
              <mc:Fallback>
                <p:oleObj name="Equation" r:id="rId29" imgW="88707" imgH="164742" progId="Equation.DSMT4">
                  <p:embed/>
                  <p:pic>
                    <p:nvPicPr>
                      <p:cNvPr id="5432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4958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3" name="Object 51"/>
          <p:cNvGraphicFramePr>
            <a:graphicFrameLocks noChangeAspect="1"/>
          </p:cNvGraphicFramePr>
          <p:nvPr/>
        </p:nvGraphicFramePr>
        <p:xfrm>
          <a:off x="6699250" y="48768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" name="Equation" r:id="rId31" imgW="114102" imgH="177492" progId="Equation.DSMT4">
                  <p:embed/>
                </p:oleObj>
              </mc:Choice>
              <mc:Fallback>
                <p:oleObj name="Equation" r:id="rId31" imgW="114102" imgH="177492" progId="Equation.DSMT4">
                  <p:embed/>
                  <p:pic>
                    <p:nvPicPr>
                      <p:cNvPr id="54323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48768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24" name="Line 52"/>
          <p:cNvSpPr>
            <a:spLocks noChangeShapeType="1"/>
          </p:cNvSpPr>
          <p:nvPr/>
        </p:nvSpPr>
        <p:spPr bwMode="auto">
          <a:xfrm>
            <a:off x="6705600" y="48006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25" name="Object 53"/>
          <p:cNvGraphicFramePr>
            <a:graphicFrameLocks noChangeAspect="1"/>
          </p:cNvGraphicFramePr>
          <p:nvPr/>
        </p:nvGraphicFramePr>
        <p:xfrm>
          <a:off x="5638800" y="5334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4" name="Equation" r:id="rId33" imgW="114102" imgH="177492" progId="Equation.DSMT4">
                  <p:embed/>
                </p:oleObj>
              </mc:Choice>
              <mc:Fallback>
                <p:oleObj name="Equation" r:id="rId33" imgW="114102" imgH="177492" progId="Equation.DSMT4">
                  <p:embed/>
                  <p:pic>
                    <p:nvPicPr>
                      <p:cNvPr id="54325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34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6" name="Object 54"/>
          <p:cNvGraphicFramePr>
            <a:graphicFrameLocks noChangeAspect="1"/>
          </p:cNvGraphicFramePr>
          <p:nvPr/>
        </p:nvGraphicFramePr>
        <p:xfrm>
          <a:off x="5638800" y="5715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5" name="Equation" r:id="rId35" imgW="114102" imgH="177492" progId="Equation.DSMT4">
                  <p:embed/>
                </p:oleObj>
              </mc:Choice>
              <mc:Fallback>
                <p:oleObj name="Equation" r:id="rId35" imgW="114102" imgH="177492" progId="Equation.DSMT4">
                  <p:embed/>
                  <p:pic>
                    <p:nvPicPr>
                      <p:cNvPr id="54326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15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27" name="Line 55"/>
          <p:cNvSpPr>
            <a:spLocks noChangeShapeType="1"/>
          </p:cNvSpPr>
          <p:nvPr/>
        </p:nvSpPr>
        <p:spPr bwMode="auto">
          <a:xfrm>
            <a:off x="5638800" y="5638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28" name="Object 56"/>
          <p:cNvGraphicFramePr>
            <a:graphicFrameLocks noChangeAspect="1"/>
          </p:cNvGraphicFramePr>
          <p:nvPr/>
        </p:nvGraphicFramePr>
        <p:xfrm>
          <a:off x="6096000" y="5334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6" name="Equation" r:id="rId37" imgW="114102" imgH="177492" progId="Equation.DSMT4">
                  <p:embed/>
                </p:oleObj>
              </mc:Choice>
              <mc:Fallback>
                <p:oleObj name="Equation" r:id="rId37" imgW="114102" imgH="177492" progId="Equation.DSMT4">
                  <p:embed/>
                  <p:pic>
                    <p:nvPicPr>
                      <p:cNvPr id="54328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334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29" name="Object 57"/>
          <p:cNvGraphicFramePr>
            <a:graphicFrameLocks noChangeAspect="1"/>
          </p:cNvGraphicFramePr>
          <p:nvPr/>
        </p:nvGraphicFramePr>
        <p:xfrm>
          <a:off x="6096000" y="5715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7" name="Equation" r:id="rId39" imgW="114102" imgH="177492" progId="Equation.DSMT4">
                  <p:embed/>
                </p:oleObj>
              </mc:Choice>
              <mc:Fallback>
                <p:oleObj name="Equation" r:id="rId39" imgW="114102" imgH="177492" progId="Equation.DSMT4">
                  <p:embed/>
                  <p:pic>
                    <p:nvPicPr>
                      <p:cNvPr id="5432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715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30" name="Line 58"/>
          <p:cNvSpPr>
            <a:spLocks noChangeShapeType="1"/>
          </p:cNvSpPr>
          <p:nvPr/>
        </p:nvSpPr>
        <p:spPr bwMode="auto">
          <a:xfrm>
            <a:off x="6096000" y="5638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32" name="Object 60"/>
          <p:cNvGraphicFramePr>
            <a:graphicFrameLocks noChangeAspect="1"/>
          </p:cNvGraphicFramePr>
          <p:nvPr/>
        </p:nvGraphicFramePr>
        <p:xfrm>
          <a:off x="5867400" y="5562600"/>
          <a:ext cx="179388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8" name="Equation" r:id="rId41" imgW="114102" imgH="126780" progId="Equation.DSMT4">
                  <p:embed/>
                </p:oleObj>
              </mc:Choice>
              <mc:Fallback>
                <p:oleObj name="Equation" r:id="rId41" imgW="114102" imgH="126780" progId="Equation.DSMT4">
                  <p:embed/>
                  <p:pic>
                    <p:nvPicPr>
                      <p:cNvPr id="54332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562600"/>
                        <a:ext cx="179388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36" name="Object 64"/>
          <p:cNvGraphicFramePr>
            <a:graphicFrameLocks noChangeAspect="1"/>
          </p:cNvGraphicFramePr>
          <p:nvPr/>
        </p:nvGraphicFramePr>
        <p:xfrm>
          <a:off x="6318250" y="6324600"/>
          <a:ext cx="2000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9" name="Equation" r:id="rId43" imgW="126780" imgH="114102" progId="Equation.DSMT4">
                  <p:embed/>
                </p:oleObj>
              </mc:Choice>
              <mc:Fallback>
                <p:oleObj name="Equation" r:id="rId43" imgW="126780" imgH="114102" progId="Equation.DSMT4">
                  <p:embed/>
                  <p:pic>
                    <p:nvPicPr>
                      <p:cNvPr id="54336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6324600"/>
                        <a:ext cx="200025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37" name="Object 65"/>
          <p:cNvGraphicFramePr>
            <a:graphicFrameLocks noChangeAspect="1"/>
          </p:cNvGraphicFramePr>
          <p:nvPr/>
        </p:nvGraphicFramePr>
        <p:xfrm>
          <a:off x="6705600" y="60960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0" name="Equation" r:id="rId44" imgW="88707" imgH="164742" progId="Equation.DSMT4">
                  <p:embed/>
                </p:oleObj>
              </mc:Choice>
              <mc:Fallback>
                <p:oleObj name="Equation" r:id="rId44" imgW="88707" imgH="164742" progId="Equation.DSMT4">
                  <p:embed/>
                  <p:pic>
                    <p:nvPicPr>
                      <p:cNvPr id="54337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60960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38" name="Object 66"/>
          <p:cNvGraphicFramePr>
            <a:graphicFrameLocks noChangeAspect="1"/>
          </p:cNvGraphicFramePr>
          <p:nvPr/>
        </p:nvGraphicFramePr>
        <p:xfrm>
          <a:off x="6699250" y="6477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1" name="Equation" r:id="rId45" imgW="114102" imgH="177492" progId="Equation.DSMT4">
                  <p:embed/>
                </p:oleObj>
              </mc:Choice>
              <mc:Fallback>
                <p:oleObj name="Equation" r:id="rId45" imgW="114102" imgH="177492" progId="Equation.DSMT4">
                  <p:embed/>
                  <p:pic>
                    <p:nvPicPr>
                      <p:cNvPr id="54338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6477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39" name="Line 67"/>
          <p:cNvSpPr>
            <a:spLocks noChangeShapeType="1"/>
          </p:cNvSpPr>
          <p:nvPr/>
        </p:nvSpPr>
        <p:spPr bwMode="auto">
          <a:xfrm>
            <a:off x="6705600" y="6400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1" name="Line 69"/>
          <p:cNvSpPr>
            <a:spLocks noChangeShapeType="1"/>
          </p:cNvSpPr>
          <p:nvPr/>
        </p:nvSpPr>
        <p:spPr bwMode="auto">
          <a:xfrm flipH="1">
            <a:off x="5638800" y="5334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2" name="Line 70"/>
          <p:cNvSpPr>
            <a:spLocks noChangeShapeType="1"/>
          </p:cNvSpPr>
          <p:nvPr/>
        </p:nvSpPr>
        <p:spPr bwMode="auto">
          <a:xfrm flipH="1">
            <a:off x="5638800" y="5715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3" name="Line 71"/>
          <p:cNvSpPr>
            <a:spLocks noChangeShapeType="1"/>
          </p:cNvSpPr>
          <p:nvPr/>
        </p:nvSpPr>
        <p:spPr bwMode="auto">
          <a:xfrm flipH="1">
            <a:off x="6096000" y="5334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344" name="Line 72"/>
          <p:cNvSpPr>
            <a:spLocks noChangeShapeType="1"/>
          </p:cNvSpPr>
          <p:nvPr/>
        </p:nvSpPr>
        <p:spPr bwMode="auto">
          <a:xfrm flipH="1">
            <a:off x="6096000" y="5715000"/>
            <a:ext cx="152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45" name="Object 73"/>
          <p:cNvGraphicFramePr>
            <a:graphicFrameLocks noChangeAspect="1"/>
          </p:cNvGraphicFramePr>
          <p:nvPr/>
        </p:nvGraphicFramePr>
        <p:xfrm>
          <a:off x="6102350" y="60960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" name="Equation" r:id="rId46" imgW="88707" imgH="164742" progId="Equation.DSMT4">
                  <p:embed/>
                </p:oleObj>
              </mc:Choice>
              <mc:Fallback>
                <p:oleObj name="Equation" r:id="rId46" imgW="88707" imgH="164742" progId="Equation.DSMT4">
                  <p:embed/>
                  <p:pic>
                    <p:nvPicPr>
                      <p:cNvPr id="54345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350" y="60960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46" name="Object 74"/>
          <p:cNvGraphicFramePr>
            <a:graphicFrameLocks noChangeAspect="1"/>
          </p:cNvGraphicFramePr>
          <p:nvPr/>
        </p:nvGraphicFramePr>
        <p:xfrm>
          <a:off x="6096000" y="6477000"/>
          <a:ext cx="180975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" name="Equation" r:id="rId47" imgW="114102" imgH="177492" progId="Equation.DSMT4">
                  <p:embed/>
                </p:oleObj>
              </mc:Choice>
              <mc:Fallback>
                <p:oleObj name="Equation" r:id="rId47" imgW="114102" imgH="177492" progId="Equation.DSMT4">
                  <p:embed/>
                  <p:pic>
                    <p:nvPicPr>
                      <p:cNvPr id="54346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6477000"/>
                        <a:ext cx="180975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47" name="Line 75"/>
          <p:cNvSpPr>
            <a:spLocks noChangeShapeType="1"/>
          </p:cNvSpPr>
          <p:nvPr/>
        </p:nvSpPr>
        <p:spPr bwMode="auto">
          <a:xfrm>
            <a:off x="6102350" y="64008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54348" name="Object 76"/>
          <p:cNvGraphicFramePr>
            <a:graphicFrameLocks noChangeAspect="1"/>
          </p:cNvGraphicFramePr>
          <p:nvPr/>
        </p:nvGraphicFramePr>
        <p:xfrm>
          <a:off x="5867400" y="6324600"/>
          <a:ext cx="179388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4" name="Equation" r:id="rId48" imgW="114102" imgH="126780" progId="Equation.DSMT4">
                  <p:embed/>
                </p:oleObj>
              </mc:Choice>
              <mc:Fallback>
                <p:oleObj name="Equation" r:id="rId48" imgW="114102" imgH="126780" progId="Equation.DSMT4">
                  <p:embed/>
                  <p:pic>
                    <p:nvPicPr>
                      <p:cNvPr id="54348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6324600"/>
                        <a:ext cx="179388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49" name="Object 77"/>
          <p:cNvGraphicFramePr>
            <a:graphicFrameLocks noChangeAspect="1"/>
          </p:cNvGraphicFramePr>
          <p:nvPr/>
        </p:nvGraphicFramePr>
        <p:xfrm>
          <a:off x="5638800" y="6248400"/>
          <a:ext cx="14128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5" name="Equation" r:id="rId49" imgW="88707" imgH="164742" progId="Equation.DSMT4">
                  <p:embed/>
                </p:oleObj>
              </mc:Choice>
              <mc:Fallback>
                <p:oleObj name="Equation" r:id="rId49" imgW="88707" imgH="164742" progId="Equation.DSMT4">
                  <p:embed/>
                  <p:pic>
                    <p:nvPicPr>
                      <p:cNvPr id="54349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248400"/>
                        <a:ext cx="141288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5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6324E-6 L 0.04896 -4.26324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4.26324E-6 L -0.05208 -4.26324E-6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54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5" grpId="0"/>
      <p:bldP spid="54306" grpId="0"/>
      <p:bldP spid="54311" grpId="0" animBg="1"/>
      <p:bldP spid="54314" grpId="0" animBg="1"/>
      <p:bldP spid="54320" grpId="0" animBg="1"/>
      <p:bldP spid="54324" grpId="0" animBg="1"/>
      <p:bldP spid="54327" grpId="0" animBg="1"/>
      <p:bldP spid="54330" grpId="0" animBg="1"/>
      <p:bldP spid="54339" grpId="0" animBg="1"/>
      <p:bldP spid="54341" grpId="0" animBg="1"/>
      <p:bldP spid="54342" grpId="0" animBg="1"/>
      <p:bldP spid="54343" grpId="0" animBg="1"/>
      <p:bldP spid="54344" grpId="0" animBg="1"/>
      <p:bldP spid="543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5619750" y="2133600"/>
          <a:ext cx="6016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Equation" r:id="rId3" imgW="380835" imgH="393529" progId="Equation.DSMT4">
                  <p:embed/>
                </p:oleObj>
              </mc:Choice>
              <mc:Fallback>
                <p:oleObj name="Equation" r:id="rId3" imgW="380835" imgH="393529" progId="Equation.DSMT4">
                  <p:embed/>
                  <p:pic>
                    <p:nvPicPr>
                      <p:cNvPr id="112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133600"/>
                        <a:ext cx="6016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6400800" y="2133600"/>
          <a:ext cx="4222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Equation" r:id="rId5" imgW="266469" imgH="393359" progId="Equation.DSMT4">
                  <p:embed/>
                </p:oleObj>
              </mc:Choice>
              <mc:Fallback>
                <p:oleObj name="Equation" r:id="rId5" imgW="266469" imgH="393359" progId="Equation.DSMT4">
                  <p:embed/>
                  <p:pic>
                    <p:nvPicPr>
                      <p:cNvPr id="55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4222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d)</a:t>
            </a:r>
          </a:p>
        </p:txBody>
      </p:sp>
      <p:sp>
        <p:nvSpPr>
          <p:cNvPr id="55345" name="Line 49"/>
          <p:cNvSpPr>
            <a:spLocks noChangeShapeType="1"/>
          </p:cNvSpPr>
          <p:nvPr/>
        </p:nvSpPr>
        <p:spPr bwMode="auto">
          <a:xfrm flipH="1">
            <a:off x="5638800" y="22098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46" name="Line 50"/>
          <p:cNvSpPr>
            <a:spLocks noChangeShapeType="1"/>
          </p:cNvSpPr>
          <p:nvPr/>
        </p:nvSpPr>
        <p:spPr bwMode="auto">
          <a:xfrm flipH="1">
            <a:off x="5943600" y="25146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47" name="Text Box 51"/>
          <p:cNvSpPr txBox="1">
            <a:spLocks noChangeArrowheads="1"/>
          </p:cNvSpPr>
          <p:nvPr/>
        </p:nvSpPr>
        <p:spPr bwMode="auto">
          <a:xfrm>
            <a:off x="5486400" y="21336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auto">
          <a:xfrm>
            <a:off x="5867400" y="24384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49" name="Text Box 53"/>
          <p:cNvSpPr txBox="1">
            <a:spLocks noChangeArrowheads="1"/>
          </p:cNvSpPr>
          <p:nvPr/>
        </p:nvSpPr>
        <p:spPr bwMode="auto">
          <a:xfrm>
            <a:off x="5105400" y="3276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e)</a:t>
            </a:r>
          </a:p>
        </p:txBody>
      </p:sp>
      <p:graphicFrame>
        <p:nvGraphicFramePr>
          <p:cNvPr id="55350" name="Object 54"/>
          <p:cNvGraphicFramePr>
            <a:graphicFrameLocks noChangeAspect="1"/>
          </p:cNvGraphicFramePr>
          <p:nvPr/>
        </p:nvGraphicFramePr>
        <p:xfrm>
          <a:off x="5562600" y="3124200"/>
          <a:ext cx="12954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5535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124200"/>
                        <a:ext cx="1295400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51" name="Object 55"/>
          <p:cNvGraphicFramePr>
            <a:graphicFrameLocks noChangeAspect="1"/>
          </p:cNvGraphicFramePr>
          <p:nvPr/>
        </p:nvGraphicFramePr>
        <p:xfrm>
          <a:off x="5562600" y="3962400"/>
          <a:ext cx="19526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Equation" r:id="rId9" imgW="1206500" imgH="419100" progId="Equation.DSMT4">
                  <p:embed/>
                </p:oleObj>
              </mc:Choice>
              <mc:Fallback>
                <p:oleObj name="Equation" r:id="rId9" imgW="1206500" imgH="419100" progId="Equation.DSMT4">
                  <p:embed/>
                  <p:pic>
                    <p:nvPicPr>
                      <p:cNvPr id="55351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62400"/>
                        <a:ext cx="19526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52" name="Object 56"/>
          <p:cNvGraphicFramePr>
            <a:graphicFrameLocks noChangeAspect="1"/>
          </p:cNvGraphicFramePr>
          <p:nvPr/>
        </p:nvGraphicFramePr>
        <p:xfrm>
          <a:off x="5562600" y="4800600"/>
          <a:ext cx="10287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Equation" r:id="rId11" imgW="634725" imgH="418918" progId="Equation.DSMT4">
                  <p:embed/>
                </p:oleObj>
              </mc:Choice>
              <mc:Fallback>
                <p:oleObj name="Equation" r:id="rId11" imgW="634725" imgH="418918" progId="Equation.DSMT4">
                  <p:embed/>
                  <p:pic>
                    <p:nvPicPr>
                      <p:cNvPr id="5535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800600"/>
                        <a:ext cx="10287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53" name="Line 57"/>
          <p:cNvSpPr>
            <a:spLocks noChangeShapeType="1"/>
          </p:cNvSpPr>
          <p:nvPr/>
        </p:nvSpPr>
        <p:spPr bwMode="auto">
          <a:xfrm flipV="1">
            <a:off x="5562600" y="4038600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54" name="Line 58"/>
          <p:cNvSpPr>
            <a:spLocks noChangeShapeType="1"/>
          </p:cNvSpPr>
          <p:nvPr/>
        </p:nvSpPr>
        <p:spPr bwMode="auto">
          <a:xfrm flipV="1">
            <a:off x="6324600" y="4343400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355" name="Text Box 59"/>
          <p:cNvSpPr txBox="1">
            <a:spLocks noChangeArrowheads="1"/>
          </p:cNvSpPr>
          <p:nvPr/>
        </p:nvSpPr>
        <p:spPr bwMode="auto">
          <a:xfrm>
            <a:off x="5486400" y="38862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56" name="Text Box 60"/>
          <p:cNvSpPr txBox="1">
            <a:spLocks noChangeArrowheads="1"/>
          </p:cNvSpPr>
          <p:nvPr/>
        </p:nvSpPr>
        <p:spPr bwMode="auto">
          <a:xfrm>
            <a:off x="6096000" y="42672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357" name="Arc 61"/>
          <p:cNvSpPr>
            <a:spLocks/>
          </p:cNvSpPr>
          <p:nvPr/>
        </p:nvSpPr>
        <p:spPr bwMode="auto">
          <a:xfrm>
            <a:off x="7620000" y="3505200"/>
            <a:ext cx="228600" cy="762000"/>
          </a:xfrm>
          <a:custGeom>
            <a:avLst/>
            <a:gdLst>
              <a:gd name="T0" fmla="*/ 356492 w 21914"/>
              <a:gd name="T1" fmla="*/ 0 h 43200"/>
              <a:gd name="T2" fmla="*/ 0 w 21914"/>
              <a:gd name="T3" fmla="*/ 237070477 h 43200"/>
              <a:gd name="T4" fmla="*/ 356492 w 21914"/>
              <a:gd name="T5" fmla="*/ 11854068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lnTo>
                  <a:pt x="313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58" name="Text Box 62"/>
          <p:cNvSpPr txBox="1">
            <a:spLocks noChangeArrowheads="1"/>
          </p:cNvSpPr>
          <p:nvPr/>
        </p:nvSpPr>
        <p:spPr bwMode="auto">
          <a:xfrm>
            <a:off x="7848600" y="3657600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55359" name="Arc 63"/>
          <p:cNvSpPr>
            <a:spLocks/>
          </p:cNvSpPr>
          <p:nvPr/>
        </p:nvSpPr>
        <p:spPr bwMode="auto">
          <a:xfrm>
            <a:off x="7620000" y="4419600"/>
            <a:ext cx="228600" cy="762000"/>
          </a:xfrm>
          <a:custGeom>
            <a:avLst/>
            <a:gdLst>
              <a:gd name="T0" fmla="*/ 356492 w 21914"/>
              <a:gd name="T1" fmla="*/ 0 h 43200"/>
              <a:gd name="T2" fmla="*/ 0 w 21914"/>
              <a:gd name="T3" fmla="*/ 237070477 h 43200"/>
              <a:gd name="T4" fmla="*/ 356492 w 21914"/>
              <a:gd name="T5" fmla="*/ 11854068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914" h="43200" fill="none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</a:path>
              <a:path w="21914" h="43200" stroke="0" extrusionOk="0">
                <a:moveTo>
                  <a:pt x="313" y="0"/>
                </a:moveTo>
                <a:cubicBezTo>
                  <a:pt x="12243" y="0"/>
                  <a:pt x="21914" y="9670"/>
                  <a:pt x="21914" y="21600"/>
                </a:cubicBezTo>
                <a:cubicBezTo>
                  <a:pt x="21914" y="33529"/>
                  <a:pt x="12243" y="43200"/>
                  <a:pt x="314" y="43200"/>
                </a:cubicBezTo>
                <a:cubicBezTo>
                  <a:pt x="209" y="43200"/>
                  <a:pt x="104" y="43199"/>
                  <a:pt x="0" y="43197"/>
                </a:cubicBezTo>
                <a:lnTo>
                  <a:pt x="314" y="21600"/>
                </a:lnTo>
                <a:lnTo>
                  <a:pt x="313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360" name="Text Box 64"/>
          <p:cNvSpPr txBox="1">
            <a:spLocks noChangeArrowheads="1"/>
          </p:cNvSpPr>
          <p:nvPr/>
        </p:nvSpPr>
        <p:spPr bwMode="auto">
          <a:xfrm>
            <a:off x="7848600" y="4343400"/>
            <a:ext cx="114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Numerator and Denominator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0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45" grpId="0" animBg="1"/>
      <p:bldP spid="55346" grpId="0" animBg="1"/>
      <p:bldP spid="55347" grpId="0"/>
      <p:bldP spid="55348" grpId="0"/>
      <p:bldP spid="55353" grpId="0" animBg="1"/>
      <p:bldP spid="55354" grpId="0" animBg="1"/>
      <p:bldP spid="55355" grpId="0"/>
      <p:bldP spid="55356" grpId="0"/>
      <p:bldP spid="55357" grpId="0" animBg="1"/>
      <p:bldP spid="55358" grpId="0"/>
      <p:bldP spid="55359" grpId="0" animBg="1"/>
      <p:bldP spid="553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>
            <a:noAutofit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dirty="0">
                <a:latin typeface="Comic Sans MS" pitchFamily="66" charset="0"/>
              </a:rPr>
              <a:t>You need to be able to multiply and divide Algebraic Fractions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When dividing Fractions, remember the rule, ‘Leave, Change and Flip’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 Leave the first Fraction, change the sign to multiply, and flip the second Fraction.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5638800" y="2133600"/>
          <a:ext cx="5810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Equation" r:id="rId3" imgW="368140" imgH="393529" progId="Equation.DSMT4">
                  <p:embed/>
                </p:oleObj>
              </mc:Choice>
              <mc:Fallback>
                <p:oleObj name="Equation" r:id="rId3" imgW="368140" imgH="393529" progId="Equation.DSMT4">
                  <p:embed/>
                  <p:pic>
                    <p:nvPicPr>
                      <p:cNvPr id="563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5810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6324600" y="2971800"/>
          <a:ext cx="5032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Equation" r:id="rId5" imgW="317225" imgH="393359" progId="Equation.DSMT4">
                  <p:embed/>
                </p:oleObj>
              </mc:Choice>
              <mc:Fallback>
                <p:oleObj name="Equation" r:id="rId5" imgW="317225" imgH="393359" progId="Equation.DSMT4">
                  <p:embed/>
                  <p:pic>
                    <p:nvPicPr>
                      <p:cNvPr id="563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71800"/>
                        <a:ext cx="5032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095875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</a:t>
            </a:r>
          </a:p>
        </p:txBody>
      </p:sp>
      <p:graphicFrame>
        <p:nvGraphicFramePr>
          <p:cNvPr id="56345" name="Object 25"/>
          <p:cNvGraphicFramePr>
            <a:graphicFrameLocks noChangeAspect="1"/>
          </p:cNvGraphicFramePr>
          <p:nvPr/>
        </p:nvGraphicFramePr>
        <p:xfrm>
          <a:off x="5638800" y="2971800"/>
          <a:ext cx="5603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Equation" r:id="rId7" imgW="355292" imgH="393359" progId="Equation.DSMT4">
                  <p:embed/>
                </p:oleObj>
              </mc:Choice>
              <mc:Fallback>
                <p:oleObj name="Equation" r:id="rId7" imgW="355292" imgH="393359" progId="Equation.DSMT4">
                  <p:embed/>
                  <p:pic>
                    <p:nvPicPr>
                      <p:cNvPr id="5634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971800"/>
                        <a:ext cx="5603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6" name="Object 26"/>
          <p:cNvGraphicFramePr>
            <a:graphicFrameLocks noChangeAspect="1"/>
          </p:cNvGraphicFramePr>
          <p:nvPr/>
        </p:nvGraphicFramePr>
        <p:xfrm>
          <a:off x="6400800" y="3733800"/>
          <a:ext cx="4222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9" imgW="266469" imgH="393359" progId="Equation.DSMT4">
                  <p:embed/>
                </p:oleObj>
              </mc:Choice>
              <mc:Fallback>
                <p:oleObj name="Equation" r:id="rId9" imgW="266469" imgH="393359" progId="Equation.DSMT4">
                  <p:embed/>
                  <p:pic>
                    <p:nvPicPr>
                      <p:cNvPr id="5634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733800"/>
                        <a:ext cx="4222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5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dividing Fractions, remember the rule, ‘Leave, Change and Flip’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Leave the first Fraction, change the sign to multiply, and flip the second Fraction.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5619750" y="2133600"/>
          <a:ext cx="620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3" imgW="393529" imgH="393529" progId="Equation.DSMT4">
                  <p:embed/>
                </p:oleObj>
              </mc:Choice>
              <mc:Fallback>
                <p:oleObj name="Equation" r:id="rId3" imgW="393529" imgH="393529" progId="Equation.DSMT4">
                  <p:embed/>
                  <p:pic>
                    <p:nvPicPr>
                      <p:cNvPr id="573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133600"/>
                        <a:ext cx="620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6400800" y="2971800"/>
          <a:ext cx="4222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5" imgW="266469" imgH="393359" progId="Equation.DSMT4">
                  <p:embed/>
                </p:oleObj>
              </mc:Choice>
              <mc:Fallback>
                <p:oleObj name="Equation" r:id="rId5" imgW="266469" imgH="393359" progId="Equation.DSMT4">
                  <p:embed/>
                  <p:pic>
                    <p:nvPicPr>
                      <p:cNvPr id="5735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971800"/>
                        <a:ext cx="4222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095875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</a:t>
            </a:r>
          </a:p>
        </p:txBody>
      </p:sp>
      <p:graphicFrame>
        <p:nvGraphicFramePr>
          <p:cNvPr id="57353" name="Object 9"/>
          <p:cNvGraphicFramePr>
            <a:graphicFrameLocks noChangeAspect="1"/>
          </p:cNvGraphicFramePr>
          <p:nvPr/>
        </p:nvGraphicFramePr>
        <p:xfrm>
          <a:off x="5619750" y="2971800"/>
          <a:ext cx="6000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7" imgW="380835" imgH="393529" progId="Equation.DSMT4">
                  <p:embed/>
                </p:oleObj>
              </mc:Choice>
              <mc:Fallback>
                <p:oleObj name="Equation" r:id="rId7" imgW="380835" imgH="393529" progId="Equation.DSMT4">
                  <p:embed/>
                  <p:pic>
                    <p:nvPicPr>
                      <p:cNvPr id="573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971800"/>
                        <a:ext cx="6000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5638800" y="30480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V="1">
            <a:off x="5943600" y="3352800"/>
            <a:ext cx="228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5867400" y="32766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5486400" y="28956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4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animBg="1"/>
      <p:bldP spid="57356" grpId="0" animBg="1"/>
      <p:bldP spid="57357" grpId="0"/>
      <p:bldP spid="573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multiply and divide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multiplying Fractions, you multiply the Numerators together, and the Denominators together…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It is possible to simplify a sum before you work it out. This will be vital on harder Algebraic questions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dividing Fractions, remember the rule, ‘Leave, Change and Flip’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  <a:sym typeface="Wingdings" pitchFamily="2" charset="2"/>
              </a:rPr>
              <a:t> Leave the first Fraction, change the sign to multiply, and flip the second Fraction.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495925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1B</a:t>
            </a:r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5562600" y="2133600"/>
          <a:ext cx="14620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3" imgW="926698" imgH="393529" progId="Equation.DSMT4">
                  <p:embed/>
                </p:oleObj>
              </mc:Choice>
              <mc:Fallback>
                <p:oleObj name="Equation" r:id="rId3" imgW="926698" imgH="393529" progId="Equation.DSMT4">
                  <p:embed/>
                  <p:pic>
                    <p:nvPicPr>
                      <p:cNvPr id="583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133600"/>
                        <a:ext cx="14620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c)</a:t>
            </a:r>
          </a:p>
        </p:txBody>
      </p:sp>
      <p:graphicFrame>
        <p:nvGraphicFramePr>
          <p:cNvPr id="58382" name="Object 14"/>
          <p:cNvGraphicFramePr>
            <a:graphicFrameLocks noChangeAspect="1"/>
          </p:cNvGraphicFramePr>
          <p:nvPr/>
        </p:nvGraphicFramePr>
        <p:xfrm>
          <a:off x="5562600" y="2971800"/>
          <a:ext cx="14414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5" imgW="914400" imgH="419100" progId="Equation.DSMT4">
                  <p:embed/>
                </p:oleObj>
              </mc:Choice>
              <mc:Fallback>
                <p:oleObj name="Equation" r:id="rId5" imgW="914400" imgH="419100" progId="Equation.DSMT4">
                  <p:embed/>
                  <p:pic>
                    <p:nvPicPr>
                      <p:cNvPr id="583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971800"/>
                        <a:ext cx="14414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3" name="Object 15"/>
          <p:cNvGraphicFramePr>
            <a:graphicFrameLocks noChangeAspect="1"/>
          </p:cNvGraphicFramePr>
          <p:nvPr/>
        </p:nvGraphicFramePr>
        <p:xfrm>
          <a:off x="5562600" y="3886200"/>
          <a:ext cx="204152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Equation" r:id="rId7" imgW="1295400" imgH="419100" progId="Equation.DSMT4">
                  <p:embed/>
                </p:oleObj>
              </mc:Choice>
              <mc:Fallback>
                <p:oleObj name="Equation" r:id="rId7" imgW="1295400" imgH="419100" progId="Equation.DSMT4">
                  <p:embed/>
                  <p:pic>
                    <p:nvPicPr>
                      <p:cNvPr id="58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86200"/>
                        <a:ext cx="204152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5638800" y="4800600"/>
          <a:ext cx="9207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Equation" r:id="rId9" imgW="583947" imgH="393529" progId="Equation.DSMT4">
                  <p:embed/>
                </p:oleObj>
              </mc:Choice>
              <mc:Fallback>
                <p:oleObj name="Equation" r:id="rId9" imgW="583947" imgH="393529" progId="Equation.DSMT4">
                  <p:embed/>
                  <p:pic>
                    <p:nvPicPr>
                      <p:cNvPr id="58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800600"/>
                        <a:ext cx="9207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5" name="Arc 17"/>
          <p:cNvSpPr>
            <a:spLocks/>
          </p:cNvSpPr>
          <p:nvPr/>
        </p:nvSpPr>
        <p:spPr bwMode="auto">
          <a:xfrm>
            <a:off x="7162800" y="2438400"/>
            <a:ext cx="228600" cy="9144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409676600 h 43200"/>
              <a:gd name="T4" fmla="*/ 0 w 21600"/>
              <a:gd name="T5" fmla="*/ 2048383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6" name="Arc 18"/>
          <p:cNvSpPr>
            <a:spLocks/>
          </p:cNvSpPr>
          <p:nvPr/>
        </p:nvSpPr>
        <p:spPr bwMode="auto">
          <a:xfrm>
            <a:off x="7620000" y="3352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7" name="Arc 19"/>
          <p:cNvSpPr>
            <a:spLocks/>
          </p:cNvSpPr>
          <p:nvPr/>
        </p:nvSpPr>
        <p:spPr bwMode="auto">
          <a:xfrm>
            <a:off x="7620000" y="42672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391400" y="259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Leave, Change and Flip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848600" y="35814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7848600" y="42672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the Numerators and Denominators</a:t>
            </a:r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V="1">
            <a:off x="5562600" y="39624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flipV="1">
            <a:off x="6705600" y="42672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 flipV="1">
            <a:off x="6324600" y="39624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 flipV="1">
            <a:off x="5562600" y="4267200"/>
            <a:ext cx="609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6553200" y="41148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6172200" y="38100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5410200" y="41910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5410200" y="3810000"/>
            <a:ext cx="22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6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5" grpId="0" animBg="1"/>
      <p:bldP spid="58386" grpId="0" animBg="1"/>
      <p:bldP spid="58387" grpId="0" animBg="1"/>
      <p:bldP spid="58388" grpId="0"/>
      <p:bldP spid="58389" grpId="0"/>
      <p:bldP spid="58390" grpId="0"/>
      <p:bldP spid="58391" grpId="0" animBg="1"/>
      <p:bldP spid="58392" grpId="0" animBg="1"/>
      <p:bldP spid="58393" grpId="0" animBg="1"/>
      <p:bldP spid="58394" grpId="0" animBg="1"/>
      <p:bldP spid="58395" grpId="0"/>
      <p:bldP spid="58396" grpId="0"/>
      <p:bldP spid="58397" grpId="0"/>
      <p:bldP spid="5839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11EA70-F497-4CA6-BE7E-90B12FA73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3DD489-7D85-4124-AA6A-4E23E847CE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D24FB0-BCFA-4D39-BA11-E9627F2B8737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465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Accent SF</vt:lpstr>
      <vt:lpstr>Arial</vt:lpstr>
      <vt:lpstr>Calibri</vt:lpstr>
      <vt:lpstr>Calibri Light</vt:lpstr>
      <vt:lpstr>Comic Sans MS</vt:lpstr>
      <vt:lpstr>Wingdings</vt:lpstr>
      <vt:lpstr>Office Theme</vt:lpstr>
      <vt:lpstr>Equation</vt:lpstr>
      <vt:lpstr>PowerPoint Presentation</vt:lpstr>
      <vt:lpstr>Algebraic Methods</vt:lpstr>
      <vt:lpstr>Algebraic Methods</vt:lpstr>
      <vt:lpstr>Algebraic Methods</vt:lpstr>
      <vt:lpstr>Algebraic Methods</vt:lpstr>
      <vt:lpstr>Algebraic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43</cp:revision>
  <dcterms:created xsi:type="dcterms:W3CDTF">2018-04-30T00:32:33Z</dcterms:created>
  <dcterms:modified xsi:type="dcterms:W3CDTF">2021-02-18T20:59:40Z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