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35D2-3550-4B28-80DB-678E749C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Algebraic fractions (1.2)</a:t>
            </a:r>
          </a:p>
        </p:txBody>
      </p:sp>
    </p:spTree>
    <p:extLst>
      <p:ext uri="{BB962C8B-B14F-4D97-AF65-F5344CB8AC3E}">
        <p14:creationId xmlns:p14="http://schemas.microsoft.com/office/powerpoint/2010/main" val="223547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31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5" y="2712"/>
                  <a:ext cx="1466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5" y="2712"/>
                  <a:ext cx="1466" cy="531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181581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69"/>
                  <a:ext cx="1661" cy="5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69"/>
                  <a:ext cx="1661" cy="508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94165" y="451657"/>
                <a:ext cx="4159751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+9</m:t>
                        </m:r>
                      </m:num>
                      <m:den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4165" y="451657"/>
                <a:ext cx="4159751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30772" y="5608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232264" y="326045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326045"/>
            <a:ext cx="3378636" cy="253397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6744" y="3505493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2927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30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5" y="2712"/>
                  <a:ext cx="1466" cy="39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5" y="2712"/>
                  <a:ext cx="1466" cy="396"/>
                </a:xfrm>
                <a:prstGeom prst="rect">
                  <a:avLst/>
                </a:prstGeom>
                <a:blipFill>
                  <a:blip r:embed="rId5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181581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69"/>
                  <a:ext cx="1661" cy="5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69"/>
                  <a:ext cx="1661" cy="507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94165" y="379923"/>
                <a:ext cx="4159751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4165" y="379923"/>
                <a:ext cx="4159751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30772" y="4891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232264" y="254311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4311"/>
            <a:ext cx="3468574" cy="260143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31471" y="4672288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9047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61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2(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−4)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619"/>
                </a:xfrm>
                <a:prstGeom prst="rect">
                  <a:avLst/>
                </a:prstGeom>
                <a:blipFill>
                  <a:blip r:embed="rId4"/>
                  <a:stretch>
                    <a:fillRect l="-2639" b="-7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5" y="2712"/>
                  <a:ext cx="1466" cy="54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5" y="2712"/>
                  <a:ext cx="1466" cy="546"/>
                </a:xfrm>
                <a:prstGeom prst="rect">
                  <a:avLst/>
                </a:prstGeom>
                <a:blipFill>
                  <a:blip r:embed="rId5"/>
                  <a:stretch>
                    <a:fillRect b="-869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1" y="3610506"/>
            <a:ext cx="2544217" cy="966439"/>
            <a:chOff x="3322" y="2602"/>
            <a:chExt cx="21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211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918" cy="56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918" cy="562"/>
                </a:xfrm>
                <a:prstGeom prst="rect">
                  <a:avLst/>
                </a:prstGeom>
                <a:blipFill>
                  <a:blip r:embed="rId6"/>
                  <a:stretch>
                    <a:fillRect l="-794" b="-81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543666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8"/>
                </a:xfrm>
                <a:prstGeom prst="rect">
                  <a:avLst/>
                </a:prstGeom>
                <a:blipFill>
                  <a:blip r:embed="rId7"/>
                  <a:stretch>
                    <a:fillRect l="-865"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94165" y="451657"/>
                <a:ext cx="4159751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4165" y="451657"/>
                <a:ext cx="4159751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30772" y="5608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232264" y="326045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323922"/>
            <a:ext cx="3410442" cy="255783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3263" y="4643807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0886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30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+8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blipFill>
                  <a:blip r:embed="rId5"/>
                  <a:stretch>
                    <a:fillRect l="-3810"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+28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09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8221" y="507928"/>
                <a:ext cx="4159751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en-GB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221" y="507928"/>
                <a:ext cx="4159751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4828" y="61711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56320" y="38231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239653" y="382316"/>
            <a:ext cx="3566722" cy="267504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47199" y="3462431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55815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8"/>
            <a:ext cx="2181581" cy="1206587"/>
            <a:chOff x="3161" y="2537"/>
            <a:chExt cx="1814" cy="94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85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−45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+54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855"/>
                </a:xfrm>
                <a:prstGeom prst="rect">
                  <a:avLst/>
                </a:prstGeom>
                <a:blipFill>
                  <a:blip r:embed="rId4"/>
                  <a:stretch>
                    <a:fillRect t="-5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47"/>
                </a:xfrm>
                <a:prstGeom prst="rect">
                  <a:avLst/>
                </a:prstGeom>
                <a:blipFill>
                  <a:blip r:embed="rId6"/>
                  <a:stretch>
                    <a:fillRect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76019" y="392934"/>
                <a:ext cx="4159751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+6</m:t>
                        </m:r>
                      </m:den>
                    </m:f>
                    <m:r>
                      <a:rPr lang="en-GB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6019" y="392934"/>
                <a:ext cx="4159751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12626" y="50211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14118" y="267322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191548" y="267322"/>
            <a:ext cx="3582524" cy="268689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73951" y="3497012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18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3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36"/>
                </a:xfrm>
                <a:prstGeom prst="rect">
                  <a:avLst/>
                </a:prstGeom>
                <a:blipFill>
                  <a:blip r:embed="rId4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600" cy="531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9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92"/>
                </a:xfrm>
                <a:prstGeom prst="rect">
                  <a:avLst/>
                </a:prstGeom>
                <a:blipFill>
                  <a:blip r:embed="rId6"/>
                  <a:stretch>
                    <a:fillRect l="-2326" b="-7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93697" y="402437"/>
                <a:ext cx="4530467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+10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+25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+8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+15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fully.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3697" y="402437"/>
                <a:ext cx="4530467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206" r="-120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198557" y="50457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00049" y="269775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19027" y="269775"/>
            <a:ext cx="3560497" cy="267037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3263" y="4672288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28530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9D25B1-DC3F-48BE-A94E-C0A1B3437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CDAF5-4EC4-4E0D-AB22-FBB2F5476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75E64-E24D-4EC3-9345-0B8DF7D0C39A}">
  <ds:schemaRefs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486</Words>
  <Application>Microsoft Office PowerPoint</Application>
  <PresentationFormat>On-screen Show (4:3)</PresentationFormat>
  <Paragraphs>37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Algebraic fractions (1.2)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12</cp:revision>
  <dcterms:created xsi:type="dcterms:W3CDTF">2020-04-22T14:47:14Z</dcterms:created>
  <dcterms:modified xsi:type="dcterms:W3CDTF">2021-02-18T21:09:41Z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