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5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5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Relationship Id="rId9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935D2-3550-4B28-80DB-678E749CE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390873"/>
            <a:ext cx="7886700" cy="1325563"/>
          </a:xfrm>
        </p:spPr>
        <p:txBody>
          <a:bodyPr/>
          <a:lstStyle/>
          <a:p>
            <a:pPr algn="ctr"/>
            <a:r>
              <a:rPr lang="en-GB" b="1" dirty="0"/>
              <a:t>Algebraic fractions (1.2)</a:t>
            </a:r>
          </a:p>
        </p:txBody>
      </p:sp>
    </p:spTree>
    <p:extLst>
      <p:ext uri="{BB962C8B-B14F-4D97-AF65-F5344CB8AC3E}">
        <p14:creationId xmlns:p14="http://schemas.microsoft.com/office/powerpoint/2010/main" val="2235476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181581" cy="92419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22"/>
                  <a:ext cx="1733" cy="531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22"/>
                  <a:ext cx="1733" cy="531"/>
                </a:xfrm>
                <a:prstGeom prst="rect">
                  <a:avLst/>
                </a:prstGeom>
                <a:blipFill>
                  <a:blip r:embed="rId4"/>
                  <a:stretch>
                    <a:fillRect b="-892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181581" cy="92419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95" y="2712"/>
                  <a:ext cx="1466" cy="531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+3</m:t>
                          </m:r>
                        </m:num>
                        <m:den>
                          <m:sSup>
                            <m:sSupPr>
                              <m:ctrlP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95" y="2712"/>
                  <a:ext cx="1466" cy="531"/>
                </a:xfrm>
                <a:prstGeom prst="rect">
                  <a:avLst/>
                </a:prstGeom>
                <a:blipFill>
                  <a:blip r:embed="rId5"/>
                  <a:stretch>
                    <a:fillRect b="-892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181581" cy="966439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669"/>
                  <a:ext cx="1661" cy="50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669"/>
                  <a:ext cx="1661" cy="508"/>
                </a:xfrm>
                <a:prstGeom prst="rect">
                  <a:avLst/>
                </a:prstGeom>
                <a:blipFill>
                  <a:blip r:embed="rId6"/>
                  <a:stretch>
                    <a:fillRect b="-892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181581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38" y="2699"/>
                  <a:ext cx="1758" cy="52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38" y="2699"/>
                  <a:ext cx="1758" cy="527"/>
                </a:xfrm>
                <a:prstGeom prst="rect">
                  <a:avLst/>
                </a:prstGeom>
                <a:blipFill>
                  <a:blip r:embed="rId7"/>
                  <a:stretch>
                    <a:fillRect b="-900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94165" y="451657"/>
                <a:ext cx="4159751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+mn-lt"/>
                  </a:rPr>
                  <a:t>Simplify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40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alt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altLang="en-US" sz="2400" i="1">
                            <a:latin typeface="Cambria Math" panose="02040503050406030204" pitchFamily="18" charset="0"/>
                          </a:rPr>
                          <m:t>+9</m:t>
                        </m:r>
                      </m:num>
                      <m:den>
                        <m:sSup>
                          <m:sSupPr>
                            <m:ctrlPr>
                              <a:rPr lang="en-GB" alt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alt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alt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altLang="en-US" sz="2400" i="1">
                            <a:latin typeface="Cambria Math" panose="02040503050406030204" pitchFamily="18" charset="0"/>
                          </a:rPr>
                          <m:t>−9</m:t>
                        </m:r>
                      </m:den>
                    </m:f>
                  </m:oMath>
                </a14:m>
                <a:r>
                  <a:rPr lang="en-US" altLang="en-US" sz="2400" dirty="0">
                    <a:latin typeface="+mn-lt"/>
                  </a:rPr>
                  <a:t> fully.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94165" y="451657"/>
                <a:ext cx="4159751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30772" y="560840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232264" y="326045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326045"/>
            <a:ext cx="3378636" cy="2533977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26744" y="3505493"/>
            <a:ext cx="3115745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3292722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181581" cy="92419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22"/>
                  <a:ext cx="1733" cy="53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−4</m:t>
                          </m:r>
                        </m:num>
                        <m:den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22"/>
                  <a:ext cx="1733" cy="530"/>
                </a:xfrm>
                <a:prstGeom prst="rect">
                  <a:avLst/>
                </a:prstGeom>
                <a:blipFill>
                  <a:blip r:embed="rId4"/>
                  <a:stretch>
                    <a:fillRect b="-892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181581" cy="92419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95" y="2712"/>
                  <a:ext cx="1466" cy="396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i="1">
                          <a:latin typeface="Cambria Math" panose="02040503050406030204" pitchFamily="18" charset="0"/>
                        </a:rPr>
                        <m:t>4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95" y="2712"/>
                  <a:ext cx="1466" cy="396"/>
                </a:xfrm>
                <a:prstGeom prst="rect">
                  <a:avLst/>
                </a:prstGeom>
                <a:blipFill>
                  <a:blip r:embed="rId5"/>
                  <a:stretch>
                    <a:fillRect t="-1071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181581" cy="966439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669"/>
                  <a:ext cx="1661" cy="50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−4</m:t>
                          </m:r>
                        </m:num>
                        <m:den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669"/>
                  <a:ext cx="1661" cy="507"/>
                </a:xfrm>
                <a:prstGeom prst="rect">
                  <a:avLst/>
                </a:prstGeom>
                <a:blipFill>
                  <a:blip r:embed="rId6"/>
                  <a:stretch>
                    <a:fillRect b="-892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181581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38" y="2699"/>
                  <a:ext cx="1758" cy="526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+4</m:t>
                          </m:r>
                        </m:num>
                        <m:den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38" y="2699"/>
                  <a:ext cx="1758" cy="526"/>
                </a:xfrm>
                <a:prstGeom prst="rect">
                  <a:avLst/>
                </a:prstGeom>
                <a:blipFill>
                  <a:blip r:embed="rId7"/>
                  <a:stretch>
                    <a:fillRect b="-900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94165" y="379923"/>
                <a:ext cx="4159751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+mn-lt"/>
                  </a:rPr>
                  <a:t>Simplify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alt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alt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alt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alt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alt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altLang="en-US" sz="2400" i="1">
                            <a:latin typeface="Cambria Math" panose="02040503050406030204" pitchFamily="18" charset="0"/>
                          </a:rPr>
                          <m:t>−12</m:t>
                        </m:r>
                      </m:num>
                      <m:den>
                        <m:sSup>
                          <m:sSupPr>
                            <m:ctrlPr>
                              <a:rPr lang="en-GB" alt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alt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alt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altLang="en-US" sz="2400" i="1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GB" alt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altLang="en-US" sz="2400" i="1">
                            <a:latin typeface="Cambria Math" panose="02040503050406030204" pitchFamily="18" charset="0"/>
                          </a:rPr>
                          <m:t>−3</m:t>
                        </m:r>
                      </m:den>
                    </m:f>
                  </m:oMath>
                </a14:m>
                <a:r>
                  <a:rPr lang="en-US" altLang="en-US" sz="2400" dirty="0">
                    <a:latin typeface="+mn-lt"/>
                  </a:rPr>
                  <a:t> fully.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94165" y="379923"/>
                <a:ext cx="4159751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30772" y="489106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232264" y="254311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4311"/>
            <a:ext cx="3468574" cy="2601431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631471" y="4672288"/>
            <a:ext cx="3115745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2790479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181581" cy="92419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22"/>
                  <a:ext cx="1733" cy="61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2(</m:t>
                          </m:r>
                          <m:sSup>
                            <m:sSupPr>
                              <m:ctrlP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−4)</m:t>
                          </m:r>
                        </m:num>
                        <m:den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−5)(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+2)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22"/>
                  <a:ext cx="1733" cy="619"/>
                </a:xfrm>
                <a:prstGeom prst="rect">
                  <a:avLst/>
                </a:prstGeom>
                <a:blipFill>
                  <a:blip r:embed="rId4"/>
                  <a:stretch>
                    <a:fillRect l="-2639" b="-7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181581" cy="92419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95" y="2712"/>
                  <a:ext cx="1466" cy="546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2(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−2)</m:t>
                          </m:r>
                        </m:num>
                        <m:den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−5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95" y="2712"/>
                  <a:ext cx="1466" cy="546"/>
                </a:xfrm>
                <a:prstGeom prst="rect">
                  <a:avLst/>
                </a:prstGeom>
                <a:blipFill>
                  <a:blip r:embed="rId5"/>
                  <a:stretch>
                    <a:fillRect b="-8696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361" y="3610506"/>
            <a:ext cx="2544217" cy="966439"/>
            <a:chOff x="3322" y="2602"/>
            <a:chExt cx="2115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2115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55" y="2676"/>
                  <a:ext cx="1918" cy="562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2(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−2)(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−2)</m:t>
                          </m:r>
                        </m:num>
                        <m:den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−5)(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+2)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5" y="2676"/>
                  <a:ext cx="1918" cy="562"/>
                </a:xfrm>
                <a:prstGeom prst="rect">
                  <a:avLst/>
                </a:prstGeom>
                <a:blipFill>
                  <a:blip r:embed="rId6"/>
                  <a:stretch>
                    <a:fillRect l="-794" b="-81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543666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38" y="2699"/>
                  <a:ext cx="1758" cy="52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>
                          <a:latin typeface="Cambria Math" panose="02040503050406030204" pitchFamily="18" charset="0"/>
                        </a:rPr>
                        <m:t>2−</m:t>
                      </m:r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−10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38" y="2699"/>
                  <a:ext cx="1758" cy="528"/>
                </a:xfrm>
                <a:prstGeom prst="rect">
                  <a:avLst/>
                </a:prstGeom>
                <a:blipFill>
                  <a:blip r:embed="rId7"/>
                  <a:stretch>
                    <a:fillRect l="-865" b="-8036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94165" y="451657"/>
                <a:ext cx="4159751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+mn-lt"/>
                  </a:rPr>
                  <a:t>Simplify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400" i="1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GB" alt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alt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alt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altLang="en-US" sz="2400" i="1">
                            <a:latin typeface="Cambria Math" panose="02040503050406030204" pitchFamily="18" charset="0"/>
                          </a:rPr>
                          <m:t>−8</m:t>
                        </m:r>
                      </m:num>
                      <m:den>
                        <m:sSup>
                          <m:sSupPr>
                            <m:ctrlPr>
                              <a:rPr lang="en-GB" alt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alt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alt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altLang="en-US" sz="2400" i="1">
                            <a:latin typeface="Cambria Math" panose="02040503050406030204" pitchFamily="18" charset="0"/>
                          </a:rPr>
                          <m:t>−3</m:t>
                        </m:r>
                        <m:r>
                          <a:rPr lang="en-GB" alt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altLang="en-US" sz="2400" i="1">
                            <a:latin typeface="Cambria Math" panose="02040503050406030204" pitchFamily="18" charset="0"/>
                          </a:rPr>
                          <m:t>−10</m:t>
                        </m:r>
                      </m:den>
                    </m:f>
                  </m:oMath>
                </a14:m>
                <a:r>
                  <a:rPr lang="en-US" altLang="en-US" sz="2400" dirty="0">
                    <a:latin typeface="+mn-lt"/>
                  </a:rPr>
                  <a:t> fully.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94165" y="451657"/>
                <a:ext cx="4159751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30772" y="560840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232264" y="326045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323922"/>
            <a:ext cx="3410442" cy="2557832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23263" y="4643807"/>
            <a:ext cx="3115745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20886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181581" cy="92419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22"/>
                  <a:ext cx="1733" cy="53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22"/>
                  <a:ext cx="1733" cy="530"/>
                </a:xfrm>
                <a:prstGeom prst="rect">
                  <a:avLst/>
                </a:prstGeom>
                <a:blipFill>
                  <a:blip r:embed="rId4"/>
                  <a:stretch>
                    <a:fillRect b="-892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181581" cy="92419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28" y="2683"/>
                  <a:ext cx="1600" cy="531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14</m:t>
                          </m:r>
                        </m:num>
                        <m:den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+8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+8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28" y="2683"/>
                  <a:ext cx="1600" cy="531"/>
                </a:xfrm>
                <a:prstGeom prst="rect">
                  <a:avLst/>
                </a:prstGeom>
                <a:blipFill>
                  <a:blip r:embed="rId5"/>
                  <a:stretch>
                    <a:fillRect l="-3810" b="-892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360" y="3610506"/>
            <a:ext cx="2182132" cy="966439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55" y="2676"/>
                  <a:ext cx="1747" cy="5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+4</m:t>
                          </m:r>
                        </m:num>
                        <m:den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14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+28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5" y="2676"/>
                  <a:ext cx="1747" cy="509"/>
                </a:xfrm>
                <a:prstGeom prst="rect">
                  <a:avLst/>
                </a:prstGeom>
                <a:blipFill>
                  <a:blip r:embed="rId6"/>
                  <a:stretch>
                    <a:fillRect b="-8036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181581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38" y="2699"/>
                  <a:ext cx="1758" cy="526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+4</m:t>
                          </m:r>
                        </m:num>
                        <m:den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+11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38" y="2699"/>
                  <a:ext cx="1758" cy="526"/>
                </a:xfrm>
                <a:prstGeom prst="rect">
                  <a:avLst/>
                </a:prstGeom>
                <a:blipFill>
                  <a:blip r:embed="rId7"/>
                  <a:stretch>
                    <a:fillRect b="-900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18221" y="507928"/>
                <a:ext cx="4159751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+mn-lt"/>
                  </a:rPr>
                  <a:t>Simplify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altLang="en-US" sz="2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alt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altLang="en-US" sz="2400" i="1">
                            <a:latin typeface="Cambria Math" panose="02040503050406030204" pitchFamily="18" charset="0"/>
                          </a:rPr>
                          <m:t>+4</m:t>
                        </m:r>
                      </m:den>
                    </m:f>
                    <m:r>
                      <a:rPr lang="en-GB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GB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+2</m:t>
                        </m:r>
                      </m:num>
                      <m:den>
                        <m:r>
                          <a:rPr lang="en-GB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altLang="en-US" sz="2400" dirty="0">
                    <a:latin typeface="+mn-lt"/>
                  </a:rPr>
                  <a:t> fully.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8221" y="507928"/>
                <a:ext cx="4159751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254828" y="617111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156320" y="38231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4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239653" y="382316"/>
            <a:ext cx="3566722" cy="2675042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847199" y="3462431"/>
            <a:ext cx="3115745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3558150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8"/>
            <a:ext cx="2181581" cy="1206587"/>
            <a:chOff x="3161" y="2537"/>
            <a:chExt cx="1814" cy="94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22"/>
                  <a:ext cx="1733" cy="85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−6</m:t>
                          </m:r>
                        </m:num>
                        <m:den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9</m:t>
                          </m:r>
                          <m:sSup>
                            <m:sSupPr>
                              <m:ctrlP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−45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+54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22"/>
                  <a:ext cx="1733" cy="855"/>
                </a:xfrm>
                <a:prstGeom prst="rect">
                  <a:avLst/>
                </a:prstGeom>
                <a:blipFill>
                  <a:blip r:embed="rId4"/>
                  <a:stretch>
                    <a:fillRect t="-500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181581" cy="92419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28" y="2683"/>
                  <a:ext cx="1600" cy="531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27</m:t>
                          </m:r>
                        </m:num>
                        <m:den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28" y="2683"/>
                  <a:ext cx="1600" cy="531"/>
                </a:xfrm>
                <a:prstGeom prst="rect">
                  <a:avLst/>
                </a:prstGeom>
                <a:blipFill>
                  <a:blip r:embed="rId5"/>
                  <a:stretch>
                    <a:fillRect b="-892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360" y="3610506"/>
            <a:ext cx="2182132" cy="966439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55" y="2676"/>
                  <a:ext cx="1747" cy="54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3(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−3)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5" y="2676"/>
                  <a:ext cx="1747" cy="547"/>
                </a:xfrm>
                <a:prstGeom prst="rect">
                  <a:avLst/>
                </a:prstGeom>
                <a:blipFill>
                  <a:blip r:embed="rId6"/>
                  <a:stretch>
                    <a:fillRect b="-83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181581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38" y="2699"/>
                  <a:ext cx="1758" cy="52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38" y="2699"/>
                  <a:ext cx="1758" cy="527"/>
                </a:xfrm>
                <a:prstGeom prst="rect">
                  <a:avLst/>
                </a:prstGeom>
                <a:blipFill>
                  <a:blip r:embed="rId7"/>
                  <a:stretch>
                    <a:fillRect b="-900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76019" y="392934"/>
                <a:ext cx="4159751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+mn-lt"/>
                  </a:rPr>
                  <a:t>Simplify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sSup>
                          <m:sSupPr>
                            <m:ctrlPr>
                              <a:rPr lang="en-GB" alt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alt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alt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altLang="en-US" sz="2400" i="1">
                            <a:latin typeface="Cambria Math" panose="02040503050406030204" pitchFamily="18" charset="0"/>
                          </a:rPr>
                          <m:t>−5</m:t>
                        </m:r>
                        <m:r>
                          <a:rPr lang="en-GB" alt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altLang="en-US" sz="2400" i="1">
                            <a:latin typeface="Cambria Math" panose="02040503050406030204" pitchFamily="18" charset="0"/>
                          </a:rPr>
                          <m:t>+6</m:t>
                        </m:r>
                      </m:den>
                    </m:f>
                    <m:r>
                      <a:rPr lang="en-GB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GB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r>
                          <a:rPr lang="en-GB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altLang="en-US" sz="2400" dirty="0">
                    <a:latin typeface="+mn-lt"/>
                  </a:rPr>
                  <a:t> fully.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6019" y="392934"/>
                <a:ext cx="4159751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212626" y="50211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114118" y="267322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5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191548" y="267322"/>
            <a:ext cx="3582524" cy="2686893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673951" y="3497012"/>
            <a:ext cx="3115745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171835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181581" cy="92419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22"/>
                  <a:ext cx="1733" cy="536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+5</m:t>
                          </m:r>
                        </m:num>
                        <m:den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22"/>
                  <a:ext cx="1733" cy="536"/>
                </a:xfrm>
                <a:prstGeom prst="rect">
                  <a:avLst/>
                </a:prstGeom>
                <a:blipFill>
                  <a:blip r:embed="rId4"/>
                  <a:stretch>
                    <a:fillRect b="-885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181581" cy="92419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28" y="2683"/>
                  <a:ext cx="1600" cy="531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700" i="1">
                              <a:latin typeface="Cambria Math" panose="02040503050406030204" pitchFamily="18" charset="0"/>
                            </a:rPr>
                            <m:t>+3</m:t>
                          </m:r>
                        </m:num>
                        <m:den>
                          <m:r>
                            <a:rPr lang="en-GB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700" i="1"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28" y="2683"/>
                  <a:ext cx="1600" cy="531"/>
                </a:xfrm>
                <a:prstGeom prst="rect">
                  <a:avLst/>
                </a:prstGeom>
                <a:blipFill>
                  <a:blip r:embed="rId5"/>
                  <a:stretch>
                    <a:fillRect b="-892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360" y="3610506"/>
            <a:ext cx="2182132" cy="966439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55" y="2676"/>
                  <a:ext cx="1747" cy="592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altLang="en-US" sz="27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altLang="en-US" sz="27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altLang="en-US" sz="2700" i="1">
                                      <a:latin typeface="Cambria Math" panose="02040503050406030204" pitchFamily="18" charset="0"/>
                                    </a:rPr>
                                    <m:t>+5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+3)(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+2)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5" y="2676"/>
                  <a:ext cx="1747" cy="592"/>
                </a:xfrm>
                <a:prstGeom prst="rect">
                  <a:avLst/>
                </a:prstGeom>
                <a:blipFill>
                  <a:blip r:embed="rId6"/>
                  <a:stretch>
                    <a:fillRect l="-2326" b="-76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181581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38" y="2699"/>
                  <a:ext cx="1758" cy="52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+2</m:t>
                          </m:r>
                        </m:num>
                        <m:den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+3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38" y="2699"/>
                  <a:ext cx="1758" cy="527"/>
                </a:xfrm>
                <a:prstGeom prst="rect">
                  <a:avLst/>
                </a:prstGeom>
                <a:blipFill>
                  <a:blip r:embed="rId7"/>
                  <a:stretch>
                    <a:fillRect b="-900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593697" y="402437"/>
                <a:ext cx="4530467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+mn-lt"/>
                  </a:rPr>
                  <a:t>Simplify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+4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−5</m:t>
                        </m:r>
                      </m:num>
                      <m:den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−2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+10</m:t>
                        </m:r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+25</m:t>
                        </m:r>
                      </m:num>
                      <m:den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+8</m:t>
                        </m:r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+15</m:t>
                        </m:r>
                      </m:den>
                    </m:f>
                  </m:oMath>
                </a14:m>
                <a:r>
                  <a:rPr lang="en-US" altLang="en-US" sz="2400" dirty="0">
                    <a:latin typeface="+mn-lt"/>
                  </a:rPr>
                  <a:t> fully.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3697" y="402437"/>
                <a:ext cx="4530467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l="-1206" r="-1206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198557" y="504570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100049" y="269775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6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19027" y="269775"/>
            <a:ext cx="3560497" cy="2670373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23263" y="4672288"/>
            <a:ext cx="3115745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2285309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79D25B1-DC3F-48BE-A94E-C0A1B3437A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EDCDAF5-4EC4-4E0D-AB22-FBB2F5476C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1A75E64-E24D-4EC3-9345-0B8DF7D0C39A}">
  <ds:schemaRefs>
    <ds:schemaRef ds:uri="00eee050-7eda-4a68-8825-514e694f5f09"/>
    <ds:schemaRef ds:uri="http://purl.org/dc/elements/1.1/"/>
    <ds:schemaRef ds:uri="http://schemas.microsoft.com/office/2006/metadata/properties"/>
    <ds:schemaRef ds:uri="78db98b4-7c56-4667-9532-fea666d1edab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Words>486</Words>
  <Application>Microsoft Office PowerPoint</Application>
  <PresentationFormat>On-screen Show (4:3)</PresentationFormat>
  <Paragraphs>37</Paragraphs>
  <Slides>7</Slides>
  <Notes>0</Notes>
  <HiddenSlides>0</HiddenSlides>
  <MMClips>6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Algebraic fractions (1.2)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Mr G Westwater (Staff)</cp:lastModifiedBy>
  <cp:revision>12</cp:revision>
  <dcterms:created xsi:type="dcterms:W3CDTF">2020-04-22T14:47:14Z</dcterms:created>
  <dcterms:modified xsi:type="dcterms:W3CDTF">2021-02-18T21:09:41Z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