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6108-A486-4024-BE61-33C7F9A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832" y="2433077"/>
            <a:ext cx="8304335" cy="1325563"/>
          </a:xfrm>
        </p:spPr>
        <p:txBody>
          <a:bodyPr/>
          <a:lstStyle/>
          <a:p>
            <a:pPr algn="ctr"/>
            <a:r>
              <a:rPr lang="en-GB" b="1" dirty="0"/>
              <a:t>The Newton-Raphson method (10.3)</a:t>
            </a:r>
          </a:p>
        </p:txBody>
      </p:sp>
    </p:spTree>
    <p:extLst>
      <p:ext uri="{BB962C8B-B14F-4D97-AF65-F5344CB8AC3E}">
        <p14:creationId xmlns:p14="http://schemas.microsoft.com/office/powerpoint/2010/main" val="351273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3.4101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.4167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.5001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.4892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85055" y="292518"/>
                <a:ext cx="4492613" cy="160662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as a first approximation,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use the Newton’s Raphson method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to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2200" dirty="0">
                    <a:latin typeface="+mn-lt"/>
                  </a:rPr>
                  <a:t> of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−10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−11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055" y="292518"/>
                <a:ext cx="4492613" cy="160662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894" r="-2030" b="-1880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3765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28616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1.1555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.2001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.2109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.1538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85055" y="292518"/>
                <a:ext cx="4492613" cy="162068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as a first approximation,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use the Newton’s Raphson method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to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2200" dirty="0">
                    <a:latin typeface="+mn-lt"/>
                  </a:rPr>
                  <a:t> of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055" y="292518"/>
                <a:ext cx="4492613" cy="162068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894" r="-2030" b="-149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04628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362223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0.7866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.7861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.7901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.7822</m:t>
                      </m:r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85055" y="292518"/>
                <a:ext cx="4492613" cy="177970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as a first approximation,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use the Newton’s Raphson method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to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2200" dirty="0">
                    <a:latin typeface="+mn-lt"/>
                  </a:rPr>
                  <a:t> of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GB" altLang="en-US" sz="22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055" y="292518"/>
                <a:ext cx="4492613" cy="177970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894" r="-2030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8206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258F7E-CEB4-4627-B970-52CD4187F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49FE34-8702-42A9-BDEB-725D9BC57F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B56682-7A6F-4282-BCD9-FA56782951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188</Words>
  <Application>Microsoft Office PowerPoint</Application>
  <PresentationFormat>On-screen Show (4:3)</PresentationFormat>
  <Paragraphs>28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The Newton-Raphson method (10.3)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39</cp:revision>
  <dcterms:created xsi:type="dcterms:W3CDTF">2020-04-22T14:47:14Z</dcterms:created>
  <dcterms:modified xsi:type="dcterms:W3CDTF">2021-02-09T07:32:27Z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