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6108-A486-4024-BE61-33C7F9A58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307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Iteration (10.2)</a:t>
            </a:r>
          </a:p>
        </p:txBody>
      </p:sp>
    </p:spTree>
    <p:extLst>
      <p:ext uri="{BB962C8B-B14F-4D97-AF65-F5344CB8AC3E}">
        <p14:creationId xmlns:p14="http://schemas.microsoft.com/office/powerpoint/2010/main" val="229885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6" y="2612"/>
                  <a:ext cx="1738" cy="60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alt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6" y="2612"/>
                  <a:ext cx="1738" cy="60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7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20−</m:t>
                          </m:r>
                          <m:sSup>
                            <m:sSup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70"/>
                </a:xfrm>
                <a:prstGeom prst="rect">
                  <a:avLst/>
                </a:prstGeom>
                <a:blipFill>
                  <a:blip r:embed="rId5"/>
                  <a:stretch>
                    <a:fillRect b="-2564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6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sSup>
                            <m:sSupPr>
                              <m:ctrlP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</m:e>
                      </m:rad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67"/>
                </a:xfrm>
                <a:prstGeom prst="rect">
                  <a:avLst/>
                </a:prstGeom>
                <a:blipFill>
                  <a:blip r:embed="rId6"/>
                  <a:stretch>
                    <a:fillRect b="-2564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=20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Which of the following is not 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rearrangement of</a:t>
                </a:r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−20=0</m:t>
                    </m:r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5789" b="-1368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4140" y="461439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0570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6" y="2612"/>
              <a:ext cx="173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Staircase convergence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73" y="2688"/>
              <a:ext cx="1749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Staircase divergence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14" y="2688"/>
              <a:ext cx="1610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Cobweb convergence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783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Cobweb divergence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58580" y="247677"/>
            <a:ext cx="4432968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Describe the type of convergence/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divergence produced in the table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below: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4140" y="350019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16C127-A859-454C-AB56-491E1947DD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1678" y="1499570"/>
            <a:ext cx="3385935" cy="201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6" y="2612"/>
              <a:ext cx="173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Staircase convergence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73" y="2688"/>
              <a:ext cx="1749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Staircase divergence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14" y="2688"/>
              <a:ext cx="1610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Cobweb convergence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783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Cobweb divergence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58580" y="247677"/>
            <a:ext cx="4432968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Describe the type of convergence/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divergence produced in the table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below: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4140" y="4695628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6D8BB5-DE2E-44ED-949C-75431645A0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5167" y="1524666"/>
            <a:ext cx="3141858" cy="189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2" name="Text Box 8"/>
            <p:cNvSpPr txBox="1">
              <a:spLocks noChangeArrowheads="1"/>
            </p:cNvSpPr>
            <p:nvPr/>
          </p:nvSpPr>
          <p:spPr bwMode="auto">
            <a:xfrm>
              <a:off x="3206" y="2612"/>
              <a:ext cx="1738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b) Staircase convergence</a:t>
              </a:r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9" name="Text Box 12"/>
            <p:cNvSpPr txBox="1">
              <a:spLocks noChangeArrowheads="1"/>
            </p:cNvSpPr>
            <p:nvPr/>
          </p:nvSpPr>
          <p:spPr bwMode="auto">
            <a:xfrm>
              <a:off x="3373" y="2688"/>
              <a:ext cx="1749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d) Staircase divergence</a:t>
              </a:r>
            </a:p>
          </p:txBody>
        </p:sp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14" y="2688"/>
              <a:ext cx="1610" cy="54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a) Cobweb convergence</a:t>
              </a:r>
            </a:p>
          </p:txBody>
        </p:sp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3350" y="2783"/>
              <a:ext cx="1758" cy="30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2000" dirty="0"/>
                <a:t>c) Cobweb divergence</a:t>
              </a:r>
            </a:p>
          </p:txBody>
        </p:sp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758580" y="247677"/>
            <a:ext cx="4432968" cy="115118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Describe the type of convergence/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divergence produced in the table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+mn-lt"/>
              </a:rPr>
              <a:t>below: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C49680-EF84-48EA-86C4-7FD87D843D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6065" y="1467865"/>
            <a:ext cx="3249637" cy="196332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5122" y="3500194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022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258F7E-CEB4-4627-B970-52CD4187F1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49FE34-8702-42A9-BDEB-725D9BC57F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56682-7A6F-4282-BCD9-FA56782951F4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184</Words>
  <Application>Microsoft Office PowerPoint</Application>
  <PresentationFormat>On-screen Show (4:3)</PresentationFormat>
  <Paragraphs>33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Iteration (10.2)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38</cp:revision>
  <dcterms:created xsi:type="dcterms:W3CDTF">2020-04-22T14:47:14Z</dcterms:created>
  <dcterms:modified xsi:type="dcterms:W3CDTF">2021-02-09T07:31:38Z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