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737" r:id="rId6"/>
    <p:sldId id="751" r:id="rId7"/>
    <p:sldId id="752" r:id="rId8"/>
    <p:sldId id="75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24858-1D68-4265-AF52-455C87679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86929"/>
            <a:ext cx="7772400" cy="1044062"/>
          </a:xfrm>
        </p:spPr>
        <p:txBody>
          <a:bodyPr>
            <a:normAutofit/>
          </a:bodyPr>
          <a:lstStyle/>
          <a:p>
            <a:r>
              <a:rPr lang="en-GB" sz="4400" b="1" dirty="0"/>
              <a:t>Chapter 10- Numerical methods</a:t>
            </a:r>
          </a:p>
        </p:txBody>
      </p:sp>
    </p:spTree>
    <p:extLst>
      <p:ext uri="{BB962C8B-B14F-4D97-AF65-F5344CB8AC3E}">
        <p14:creationId xmlns:p14="http://schemas.microsoft.com/office/powerpoint/2010/main" val="300963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A027-FDE0-4003-93C9-8C9FB8B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3460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Locating roots (10.1)</a:t>
            </a:r>
          </a:p>
        </p:txBody>
      </p:sp>
    </p:spTree>
    <p:extLst>
      <p:ext uri="{BB962C8B-B14F-4D97-AF65-F5344CB8AC3E}">
        <p14:creationId xmlns:p14="http://schemas.microsoft.com/office/powerpoint/2010/main" val="362232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4.1&lt;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&lt;4.4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.6&lt;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&lt;3.9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.9&lt;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&lt;4.1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.1&lt;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&lt;4.3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52485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Where does the function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have at least one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root?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52485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548" b="-277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349989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6064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1.3&lt;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&lt;1.4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.2&lt;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&lt;3.3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1.2&lt;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&lt;1.4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3.1&lt;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&lt;3.2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52485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Where does the function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altLang="en-US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 have a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 stationary point?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52485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2210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202011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0" smtClean="0">
                          <a:latin typeface="Cambria Math" panose="02040503050406030204" pitchFamily="18" charset="0"/>
                        </a:rPr>
                        <m:t>−0.7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&lt;−0.5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l="-2353"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0.9&lt;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&lt;−0.8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l="-2857"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−0.3&lt;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&lt;−0.1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l="-1865"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−1.0&lt;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&lt;−0.9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52485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Where does the function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 have a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 stationary point?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52485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85044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258F7E-CEB4-4627-B970-52CD4187F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49FE34-8702-42A9-BDEB-725D9BC57F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B56682-7A6F-4282-BCD9-FA56782951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194</Words>
  <Application>Microsoft Office PowerPoint</Application>
  <PresentationFormat>On-screen Show (4:3)</PresentationFormat>
  <Paragraphs>26</Paragraphs>
  <Slides>5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Chapter 10- Numerical methods</vt:lpstr>
      <vt:lpstr>Locating roots (10.1)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37</cp:revision>
  <dcterms:created xsi:type="dcterms:W3CDTF">2020-04-22T14:47:14Z</dcterms:created>
  <dcterms:modified xsi:type="dcterms:W3CDTF">2021-02-09T07:31:01Z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