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105" r:id="rId3"/>
    <p:sldId id="2106" r:id="rId4"/>
    <p:sldId id="2107" r:id="rId5"/>
    <p:sldId id="2145" r:id="rId6"/>
    <p:sldId id="2146" r:id="rId7"/>
    <p:sldId id="2147" r:id="rId8"/>
    <p:sldId id="2127" r:id="rId9"/>
    <p:sldId id="2128" r:id="rId10"/>
    <p:sldId id="2129" r:id="rId11"/>
    <p:sldId id="2111" r:id="rId12"/>
    <p:sldId id="2112" r:id="rId13"/>
    <p:sldId id="2113" r:id="rId14"/>
    <p:sldId id="2514" r:id="rId15"/>
    <p:sldId id="2515" r:id="rId16"/>
    <p:sldId id="2516" r:id="rId17"/>
    <p:sldId id="2532" r:id="rId18"/>
    <p:sldId id="2533" r:id="rId19"/>
    <p:sldId id="2534" r:id="rId20"/>
    <p:sldId id="2535" r:id="rId21"/>
    <p:sldId id="2546" r:id="rId22"/>
    <p:sldId id="2547" r:id="rId23"/>
    <p:sldId id="2566" r:id="rId24"/>
    <p:sldId id="2567" r:id="rId25"/>
    <p:sldId id="2568" r:id="rId26"/>
    <p:sldId id="2569" r:id="rId27"/>
    <p:sldId id="2570" r:id="rId28"/>
    <p:sldId id="2571" r:id="rId29"/>
    <p:sldId id="2572" r:id="rId30"/>
    <p:sldId id="2573" r:id="rId31"/>
    <p:sldId id="2577" r:id="rId32"/>
    <p:sldId id="2578" r:id="rId33"/>
    <p:sldId id="25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 varScale="1">
        <p:scale>
          <a:sx n="74" d="100"/>
          <a:sy n="74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5.xml"/><Relationship Id="rId4" Type="http://schemas.openxmlformats.org/officeDocument/2006/relationships/slide" Target="slide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5.xml"/><Relationship Id="rId7" Type="http://schemas.openxmlformats.org/officeDocument/2006/relationships/slide" Target="slide2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21.xml"/><Relationship Id="rId10" Type="http://schemas.openxmlformats.org/officeDocument/2006/relationships/slide" Target="slide1.xml"/><Relationship Id="rId4" Type="http://schemas.openxmlformats.org/officeDocument/2006/relationships/slide" Target="slide19.xml"/><Relationship Id="rId9" Type="http://schemas.openxmlformats.org/officeDocument/2006/relationships/slide" Target="slide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419872" y="476672"/>
            <a:ext cx="2258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Vectors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923928" y="2060912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F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3923928" y="3357056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H</a:t>
            </a:r>
            <a:endParaRPr lang="en-GB" b="1" dirty="0"/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923928" y="4005128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I</a:t>
            </a:r>
            <a:endParaRPr lang="en-GB" b="1" dirty="0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923928" y="2709048"/>
            <a:ext cx="1296144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F (ii)</a:t>
            </a:r>
            <a:endParaRPr lang="en-GB" b="1" dirty="0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35496" y="44624"/>
            <a:ext cx="2304256" cy="370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599912"/>
            <a:ext cx="8496942" cy="10613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332656"/>
            <a:ext cx="8496942" cy="41587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9" y="332656"/>
            <a:ext cx="849694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2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H</a:t>
            </a:r>
            <a:endParaRPr lang="en-GB" dirty="0"/>
          </a:p>
        </p:txBody>
      </p:sp>
      <p:pic>
        <p:nvPicPr>
          <p:cNvPr id="10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3529" y="2204864"/>
            <a:ext cx="8496942" cy="2286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323529" y="4599912"/>
            <a:ext cx="8496942" cy="106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51375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4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I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548680"/>
            <a:ext cx="8640960" cy="44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84976" cy="5979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260648"/>
            <a:ext cx="878497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104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I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9512" y="2204864"/>
            <a:ext cx="878497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9512" y="4221088"/>
            <a:ext cx="8784976" cy="2018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463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72816"/>
            <a:ext cx="8640956" cy="1703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2553020"/>
            <a:ext cx="8640958" cy="92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1" y="1772816"/>
            <a:ext cx="8640958" cy="780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3278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04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90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408"/>
            <a:ext cx="9144000" cy="4901184"/>
          </a:xfrm>
          <a:prstGeom prst="rect">
            <a:avLst/>
          </a:prstGeom>
        </p:spPr>
      </p:pic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6732240" y="134076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</a:t>
            </a:r>
            <a:endParaRPr lang="en-GB" b="1" dirty="0"/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6732240" y="2492896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2009</a:t>
            </a:r>
            <a:endParaRPr lang="en-GB" b="1" dirty="0"/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6732240" y="3068960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</a:t>
            </a:r>
            <a:endParaRPr lang="en-GB" b="1" dirty="0"/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6732240" y="191683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  <a:endParaRPr lang="en-GB" b="1" dirty="0"/>
          </a:p>
        </p:txBody>
      </p:sp>
      <p:sp>
        <p:nvSpPr>
          <p:cNvPr id="38" name="Rectangle 37">
            <a:hlinkClick r:id="rId7" action="ppaction://hlinksldjump"/>
          </p:cNvPr>
          <p:cNvSpPr/>
          <p:nvPr/>
        </p:nvSpPr>
        <p:spPr>
          <a:xfrm>
            <a:off x="6732240" y="364502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</a:t>
            </a:r>
            <a:endParaRPr lang="en-GB" b="1" dirty="0"/>
          </a:p>
        </p:txBody>
      </p:sp>
      <p:sp>
        <p:nvSpPr>
          <p:cNvPr id="39" name="Rectangle 38">
            <a:hlinkClick r:id="rId8" action="ppaction://hlinksldjump"/>
          </p:cNvPr>
          <p:cNvSpPr/>
          <p:nvPr/>
        </p:nvSpPr>
        <p:spPr>
          <a:xfrm>
            <a:off x="6732240" y="422108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</a:t>
            </a:r>
            <a:endParaRPr lang="en-GB" b="1" dirty="0"/>
          </a:p>
        </p:txBody>
      </p:sp>
      <p:sp>
        <p:nvSpPr>
          <p:cNvPr id="41" name="Rectangle 40">
            <a:hlinkClick r:id="rId9" action="ppaction://hlinksldjump"/>
          </p:cNvPr>
          <p:cNvSpPr/>
          <p:nvPr/>
        </p:nvSpPr>
        <p:spPr>
          <a:xfrm>
            <a:off x="6732240" y="479715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2018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39752" y="283295"/>
            <a:ext cx="4402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Old Spec Vectors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42" name="Rectangle 41">
            <a:hlinkClick r:id="rId10" action="ppaction://hlinksldjump"/>
          </p:cNvPr>
          <p:cNvSpPr/>
          <p:nvPr/>
        </p:nvSpPr>
        <p:spPr>
          <a:xfrm>
            <a:off x="35496" y="44624"/>
            <a:ext cx="2304256" cy="370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484784"/>
            <a:ext cx="8784974" cy="19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4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20688"/>
            <a:ext cx="8784974" cy="2421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003549"/>
            <a:ext cx="8280920" cy="34497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620688"/>
            <a:ext cx="8784975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79512" y="1988840"/>
            <a:ext cx="8784975" cy="1053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ii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539553" y="3041964"/>
            <a:ext cx="8280920" cy="34113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Method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16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5304"/>
            <a:ext cx="933366" cy="6206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793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052736"/>
            <a:ext cx="8784976" cy="31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2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386444"/>
            <a:ext cx="8928990" cy="1407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1916832"/>
            <a:ext cx="8928990" cy="1412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410780"/>
            <a:ext cx="8928992" cy="2754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7505" y="369332"/>
            <a:ext cx="8928992" cy="142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5" name="Picture 14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07504" y="1916832"/>
            <a:ext cx="8928992" cy="141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07503" y="3410778"/>
            <a:ext cx="8928992" cy="2754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512" y="5733256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618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340768"/>
            <a:ext cx="8784976" cy="34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4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8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24744"/>
            <a:ext cx="8640960" cy="256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19605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1628800"/>
            <a:ext cx="87849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79512" y="2060848"/>
            <a:ext cx="8784976" cy="1528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3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42246"/>
            <a:ext cx="643138" cy="64313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40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524858"/>
            <a:ext cx="8640960" cy="4704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5229200"/>
            <a:ext cx="8640958" cy="5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0158"/>
            <a:ext cx="8640960" cy="4037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311325"/>
            <a:ext cx="6192688" cy="357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67" y="353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1311324"/>
            <a:ext cx="8640959" cy="103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661248"/>
            <a:ext cx="1224136" cy="1224136"/>
          </a:xfrm>
          <a:prstGeom prst="rect">
            <a:avLst/>
          </a:prstGeom>
          <a:noFill/>
        </p:spPr>
      </p:pic>
      <p:pic>
        <p:nvPicPr>
          <p:cNvPr id="10" name="Picture 9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51520" y="2348878"/>
            <a:ext cx="8640959" cy="1008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3356991"/>
            <a:ext cx="8640959" cy="2090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8211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36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21668"/>
            <a:ext cx="8640958" cy="53835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369332"/>
            <a:ext cx="8640960" cy="1907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4149080"/>
            <a:ext cx="864096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51520" y="2276872"/>
            <a:ext cx="864096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1585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39405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980728"/>
            <a:ext cx="8640960" cy="3940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9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836712"/>
            <a:ext cx="8640958" cy="4563046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828436"/>
            <a:ext cx="8640960" cy="4571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with simultaneous equations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353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064896" cy="5020434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9552" y="494938"/>
            <a:ext cx="8064896" cy="500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 with magnitudes and directions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6023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476672"/>
            <a:ext cx="8064894" cy="3634140"/>
          </a:xfrm>
          <a:prstGeom prst="rect">
            <a:avLst/>
          </a:prstGeom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39552" y="476672"/>
            <a:ext cx="8064896" cy="3634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2 with magnitudes and directions notes</a:t>
            </a:r>
            <a:endParaRPr lang="en-GB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4254434"/>
            <a:ext cx="8064896" cy="11907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1" y="4254434"/>
            <a:ext cx="8064896" cy="1190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2016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060848"/>
            <a:ext cx="8640960" cy="11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784976" cy="3399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96752"/>
            <a:ext cx="8784976" cy="3399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0"/>
            <a:ext cx="108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64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7683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548680"/>
            <a:ext cx="8640960" cy="1816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2364688"/>
            <a:ext cx="8640960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4948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528549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6400"/>
            <a:ext cx="1435360" cy="954514"/>
          </a:xfrm>
          <a:prstGeom prst="rect">
            <a:avLst/>
          </a:prstGeom>
          <a:noFill/>
        </p:spPr>
      </p:pic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20688"/>
            <a:ext cx="8640958" cy="49743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620688"/>
            <a:ext cx="864096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2492896"/>
            <a:ext cx="864096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6400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4293096"/>
            <a:ext cx="8640960" cy="130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9590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40" y="404664"/>
            <a:ext cx="6823520" cy="54260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0240" y="369332"/>
            <a:ext cx="6823519" cy="291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733256"/>
            <a:ext cx="1124744" cy="11247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2018</a:t>
            </a:r>
            <a:endParaRPr lang="en-GB" dirty="0"/>
          </a:p>
        </p:txBody>
      </p:sp>
      <p:pic>
        <p:nvPicPr>
          <p:cNvPr id="8" name="Picture 7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160240" y="3284984"/>
            <a:ext cx="6823520" cy="2545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2424" y="5876400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72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556792"/>
            <a:ext cx="8640958" cy="30193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556792"/>
            <a:ext cx="8640958" cy="301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3278" y="6214862"/>
            <a:ext cx="643138" cy="6431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08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9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8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36712"/>
            <a:ext cx="8784976" cy="4181376"/>
          </a:xfrm>
          <a:prstGeom prst="rect">
            <a:avLst/>
          </a:prstGeom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3278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64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542652"/>
            <a:ext cx="8496942" cy="614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836712"/>
            <a:ext cx="8496942" cy="34097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3528" y="782970"/>
            <a:ext cx="8496944" cy="1853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08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pic>
        <p:nvPicPr>
          <p:cNvPr id="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4542652"/>
            <a:ext cx="8496943" cy="614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  <a:r>
              <a:rPr lang="en-GB" sz="2800" b="1" dirty="0" smtClean="0"/>
              <a:t> notes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23528" y="2636912"/>
            <a:ext cx="8496944" cy="1663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73278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3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37462"/>
            <a:ext cx="7776864" cy="1355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48680"/>
            <a:ext cx="8784976" cy="399523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512" y="538092"/>
            <a:ext cx="8784976" cy="1666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0"/>
            <a:ext cx="108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043608" y="4712674"/>
            <a:ext cx="7776864" cy="754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79512" y="2204864"/>
            <a:ext cx="8784976" cy="2339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1043608" y="5466684"/>
            <a:ext cx="7776864" cy="650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3278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45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2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H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764704"/>
            <a:ext cx="8784976" cy="390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784976" cy="46699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9512" y="2492896"/>
            <a:ext cx="8784975" cy="2509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79512" y="332656"/>
            <a:ext cx="8784975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27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H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021288"/>
            <a:ext cx="1152128" cy="766165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77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1649</TotalTime>
  <Words>177</Words>
  <Application>Microsoft Office PowerPoint</Application>
  <PresentationFormat>On-screen Show (4:3)</PresentationFormat>
  <Paragraphs>91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644</cp:revision>
  <dcterms:created xsi:type="dcterms:W3CDTF">2014-02-21T20:01:10Z</dcterms:created>
  <dcterms:modified xsi:type="dcterms:W3CDTF">2020-10-30T14:26:27Z</dcterms:modified>
</cp:coreProperties>
</file>