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7622" r:id="rId2"/>
  </p:sldIdLst>
  <p:sldSz cx="9144000" cy="6858000" type="screen4x3"/>
  <p:notesSz cx="6794500" cy="9906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007" autoAdjust="0"/>
    <p:restoredTop sz="95422" autoAdjust="0"/>
  </p:normalViewPr>
  <p:slideViewPr>
    <p:cSldViewPr>
      <p:cViewPr>
        <p:scale>
          <a:sx n="66" d="100"/>
          <a:sy n="66" d="100"/>
        </p:scale>
        <p:origin x="3114" y="10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7BFCD8-8C54-4C96-8EEC-621A6D3B983D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2950"/>
            <a:ext cx="4953000" cy="3714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05350"/>
            <a:ext cx="5435600" cy="44577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08981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8645" y="9408981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7CDFEB-5B8F-413C-A280-B5C2B678AAB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07749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9562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89214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56218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7026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10578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6014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7387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12149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13453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0295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57539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716016" y="-127601"/>
            <a:ext cx="4372736" cy="7155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50" b="1" i="1" dirty="0">
                <a:solidFill>
                  <a:schemeClr val="tx2">
                    <a:lumMod val="60000"/>
                    <a:lumOff val="40000"/>
                    <a:alpha val="35000"/>
                  </a:schemeClr>
                </a:solidFill>
              </a:rPr>
              <a:t>@</a:t>
            </a:r>
            <a:r>
              <a:rPr lang="en-GB" sz="4050" b="1" i="1" dirty="0" err="1">
                <a:solidFill>
                  <a:schemeClr val="tx2">
                    <a:lumMod val="60000"/>
                    <a:lumOff val="40000"/>
                    <a:alpha val="35000"/>
                  </a:schemeClr>
                </a:solidFill>
              </a:rPr>
              <a:t>westiesworkshop</a:t>
            </a:r>
            <a:endParaRPr lang="en-GB" sz="4050" b="1" i="1" dirty="0">
              <a:solidFill>
                <a:schemeClr val="tx2">
                  <a:lumMod val="60000"/>
                  <a:lumOff val="40000"/>
                  <a:alpha val="35000"/>
                </a:schemeClr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5DA498-665A-44B3-B930-DBEAEFF5CD39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11003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GB" sz="4800" dirty="0">
                <a:latin typeface="Comic Sans MS" panose="030F0702030302020204" pitchFamily="66" charset="0"/>
              </a:rPr>
              <a:t>Simplifying Basic Expressions</a:t>
            </a:r>
          </a:p>
        </p:txBody>
      </p:sp>
      <p:sp>
        <p:nvSpPr>
          <p:cNvPr id="11" name="Rectangle 10">
            <a:hlinkClick r:id="rId2" action="ppaction://hlinksldjump"/>
          </p:cNvPr>
          <p:cNvSpPr/>
          <p:nvPr/>
        </p:nvSpPr>
        <p:spPr>
          <a:xfrm>
            <a:off x="1547664" y="35483"/>
            <a:ext cx="2736304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Simplifying Basic Expressions</a:t>
            </a:r>
          </a:p>
        </p:txBody>
      </p:sp>
      <p:sp>
        <p:nvSpPr>
          <p:cNvPr id="34" name="Rectangle 33">
            <a:hlinkClick r:id="" action="ppaction://noaction"/>
          </p:cNvPr>
          <p:cNvSpPr/>
          <p:nvPr/>
        </p:nvSpPr>
        <p:spPr>
          <a:xfrm>
            <a:off x="3996000" y="3140968"/>
            <a:ext cx="1152000" cy="5040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N</a:t>
            </a:r>
            <a:r>
              <a:rPr lang="en-GB" sz="1400" b="1" dirty="0" smtClean="0">
                <a:latin typeface="Comic Sans MS" panose="030F0702030302020204" pitchFamily="66" charset="0"/>
              </a:rPr>
              <a:t>one to date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82591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e1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DD6E32EB-A9AF-45F8-9785-844968F8E7EE}" vid="{2BADE76B-216B-4B87-874A-BBB383BCD1D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31677</TotalTime>
  <Words>9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Comic Sans MS</vt:lpstr>
      <vt:lpstr>Theme1</vt:lpstr>
      <vt:lpstr>Simplifying Basic Expressions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Old IGCSE Past Paper Questions</dc:title>
  <dc:creator>Gareth</dc:creator>
  <cp:lastModifiedBy>gareth westwater</cp:lastModifiedBy>
  <cp:revision>2785</cp:revision>
  <cp:lastPrinted>2019-03-09T08:19:56Z</cp:lastPrinted>
  <dcterms:created xsi:type="dcterms:W3CDTF">2014-02-21T20:01:10Z</dcterms:created>
  <dcterms:modified xsi:type="dcterms:W3CDTF">2020-11-10T16:29:29Z</dcterms:modified>
</cp:coreProperties>
</file>