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622" r:id="rId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34" name="Rectangle 33">
            <a:hlinkClick r:id="" action="ppaction://noaction"/>
          </p:cNvPr>
          <p:cNvSpPr/>
          <p:nvPr/>
        </p:nvSpPr>
        <p:spPr>
          <a:xfrm>
            <a:off x="3996000" y="3140968"/>
            <a:ext cx="1152000" cy="504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N</a:t>
            </a:r>
            <a:r>
              <a:rPr lang="en-GB" sz="1400" b="1" dirty="0" smtClean="0">
                <a:latin typeface="Comic Sans MS" panose="030F0702030302020204" pitchFamily="66" charset="0"/>
              </a:rPr>
              <a:t>one to date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25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31677</TotalTime>
  <Words>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Theme1</vt:lpstr>
      <vt:lpstr>Simplifying Basic Expressions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2785</cp:revision>
  <cp:lastPrinted>2019-03-09T08:19:56Z</cp:lastPrinted>
  <dcterms:created xsi:type="dcterms:W3CDTF">2014-02-21T20:01:10Z</dcterms:created>
  <dcterms:modified xsi:type="dcterms:W3CDTF">2020-11-10T16:29:29Z</dcterms:modified>
</cp:coreProperties>
</file>