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1220" r:id="rId2"/>
    <p:sldId id="5397" r:id="rId3"/>
    <p:sldId id="5398" r:id="rId4"/>
    <p:sldId id="9754" r:id="rId5"/>
    <p:sldId id="9755" r:id="rId6"/>
    <p:sldId id="10039" r:id="rId7"/>
    <p:sldId id="10040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2699920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788152" y="299695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788024" y="357307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1700808"/>
            <a:ext cx="8352928" cy="12835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0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2204864"/>
            <a:ext cx="6821486" cy="4614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161256" y="2204863"/>
            <a:ext cx="6821487" cy="4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8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2132856"/>
            <a:ext cx="8640958" cy="12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7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420888"/>
            <a:ext cx="6781800" cy="4762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161256" y="2391455"/>
            <a:ext cx="6821487" cy="505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7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9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551648"/>
            <a:ext cx="8496944" cy="151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276872"/>
            <a:ext cx="7505700" cy="41910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819150" y="2276873"/>
            <a:ext cx="75057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71601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99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31671</TotalTime>
  <Words>62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Simplifying Basic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2785</cp:revision>
  <cp:lastPrinted>2019-03-09T08:19:56Z</cp:lastPrinted>
  <dcterms:created xsi:type="dcterms:W3CDTF">2014-02-21T20:01:10Z</dcterms:created>
  <dcterms:modified xsi:type="dcterms:W3CDTF">2020-11-09T07:49:40Z</dcterms:modified>
</cp:coreProperties>
</file>