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1220" r:id="rId2"/>
    <p:sldId id="5397" r:id="rId3"/>
    <p:sldId id="5398" r:id="rId4"/>
    <p:sldId id="9754" r:id="rId5"/>
    <p:sldId id="9755" r:id="rId6"/>
    <p:sldId id="10039" r:id="rId7"/>
    <p:sldId id="10040" r:id="rId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34" name="Rectangle 33">
            <a:hlinkClick r:id="rId3" action="ppaction://hlinksldjump"/>
          </p:cNvPr>
          <p:cNvSpPr/>
          <p:nvPr/>
        </p:nvSpPr>
        <p:spPr>
          <a:xfrm>
            <a:off x="2699920" y="3285040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4788152" y="2996952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788024" y="3573072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40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471601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428396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36" y="1700808"/>
            <a:ext cx="8352928" cy="128359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70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257" y="2204864"/>
            <a:ext cx="6821486" cy="46148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1161256" y="2204863"/>
            <a:ext cx="6821487" cy="461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71601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428396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8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471601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428396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1" y="2132856"/>
            <a:ext cx="8640958" cy="123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674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2420888"/>
            <a:ext cx="6781800" cy="47625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1161256" y="2391455"/>
            <a:ext cx="6821487" cy="5056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71601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3" idx="3"/>
            <a:endCxn id="17" idx="1"/>
          </p:cNvCxnSpPr>
          <p:nvPr/>
        </p:nvCxnSpPr>
        <p:spPr>
          <a:xfrm flipV="1">
            <a:off x="428396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99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471601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428396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551648"/>
            <a:ext cx="8496944" cy="151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52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0" y="2276872"/>
            <a:ext cx="7505700" cy="41910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819150" y="2276873"/>
            <a:ext cx="7505700" cy="419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71601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428396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499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31671</TotalTime>
  <Words>62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Theme1</vt:lpstr>
      <vt:lpstr>Simplifying Basic Expressions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2785</cp:revision>
  <cp:lastPrinted>2019-03-09T08:19:56Z</cp:lastPrinted>
  <dcterms:created xsi:type="dcterms:W3CDTF">2014-02-21T20:01:10Z</dcterms:created>
  <dcterms:modified xsi:type="dcterms:W3CDTF">2020-11-09T07:49:40Z</dcterms:modified>
</cp:coreProperties>
</file>